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F1BD9-5C7D-4677-8777-0A0C63712A09}" v="8" dt="2024-10-22T10:55:07.67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21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141D1-EEC6-4224-B5A0-E725FD40887C}" type="datetimeFigureOut">
              <a:rPr lang="en-ZA" smtClean="0"/>
              <a:t>2024/11/11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C1B25-5453-4199-A333-B73A5AD90A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47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4705" y="1962969"/>
            <a:ext cx="2547620" cy="3617595"/>
            <a:chOff x="514705" y="1962969"/>
            <a:chExt cx="2547620" cy="3617595"/>
          </a:xfrm>
        </p:grpSpPr>
        <p:sp>
          <p:nvSpPr>
            <p:cNvPr id="3" name="object 3"/>
            <p:cNvSpPr/>
            <p:nvPr/>
          </p:nvSpPr>
          <p:spPr>
            <a:xfrm>
              <a:off x="642632" y="2589795"/>
              <a:ext cx="1788795" cy="1788795"/>
            </a:xfrm>
            <a:custGeom>
              <a:avLst/>
              <a:gdLst/>
              <a:ahLst/>
              <a:cxnLst/>
              <a:rect l="l" t="t" r="r" b="b"/>
              <a:pathLst>
                <a:path w="1788795" h="1788795">
                  <a:moveTo>
                    <a:pt x="1788198" y="894105"/>
                  </a:moveTo>
                  <a:lnTo>
                    <a:pt x="1786958" y="941590"/>
                  </a:lnTo>
                  <a:lnTo>
                    <a:pt x="1783281" y="988429"/>
                  </a:lnTo>
                  <a:lnTo>
                    <a:pt x="1777229" y="1034562"/>
                  </a:lnTo>
                  <a:lnTo>
                    <a:pt x="1768862" y="1079925"/>
                  </a:lnTo>
                  <a:lnTo>
                    <a:pt x="1758244" y="1124457"/>
                  </a:lnTo>
                  <a:lnTo>
                    <a:pt x="1745435" y="1168096"/>
                  </a:lnTo>
                  <a:lnTo>
                    <a:pt x="1730497" y="1210781"/>
                  </a:lnTo>
                  <a:lnTo>
                    <a:pt x="1713493" y="1252450"/>
                  </a:lnTo>
                  <a:lnTo>
                    <a:pt x="1694484" y="1293040"/>
                  </a:lnTo>
                  <a:lnTo>
                    <a:pt x="1673531" y="1332491"/>
                  </a:lnTo>
                  <a:lnTo>
                    <a:pt x="1650698" y="1370740"/>
                  </a:lnTo>
                  <a:lnTo>
                    <a:pt x="1626044" y="1407726"/>
                  </a:lnTo>
                  <a:lnTo>
                    <a:pt x="1599633" y="1443386"/>
                  </a:lnTo>
                  <a:lnTo>
                    <a:pt x="1571526" y="1477659"/>
                  </a:lnTo>
                  <a:lnTo>
                    <a:pt x="1541785" y="1510484"/>
                  </a:lnTo>
                  <a:lnTo>
                    <a:pt x="1510471" y="1541797"/>
                  </a:lnTo>
                  <a:lnTo>
                    <a:pt x="1477646" y="1571539"/>
                  </a:lnTo>
                  <a:lnTo>
                    <a:pt x="1443373" y="1599646"/>
                  </a:lnTo>
                  <a:lnTo>
                    <a:pt x="1407713" y="1626057"/>
                  </a:lnTo>
                  <a:lnTo>
                    <a:pt x="1370727" y="1650710"/>
                  </a:lnTo>
                  <a:lnTo>
                    <a:pt x="1332478" y="1673544"/>
                  </a:lnTo>
                  <a:lnTo>
                    <a:pt x="1293028" y="1694496"/>
                  </a:lnTo>
                  <a:lnTo>
                    <a:pt x="1252437" y="1713506"/>
                  </a:lnTo>
                  <a:lnTo>
                    <a:pt x="1210769" y="1730510"/>
                  </a:lnTo>
                  <a:lnTo>
                    <a:pt x="1168084" y="1745447"/>
                  </a:lnTo>
                  <a:lnTo>
                    <a:pt x="1124444" y="1758256"/>
                  </a:lnTo>
                  <a:lnTo>
                    <a:pt x="1079912" y="1768875"/>
                  </a:lnTo>
                  <a:lnTo>
                    <a:pt x="1034549" y="1777242"/>
                  </a:lnTo>
                  <a:lnTo>
                    <a:pt x="988417" y="1783294"/>
                  </a:lnTo>
                  <a:lnTo>
                    <a:pt x="941577" y="1786971"/>
                  </a:lnTo>
                  <a:lnTo>
                    <a:pt x="894092" y="1788210"/>
                  </a:lnTo>
                  <a:lnTo>
                    <a:pt x="846608" y="1786971"/>
                  </a:lnTo>
                  <a:lnTo>
                    <a:pt x="799770" y="1783294"/>
                  </a:lnTo>
                  <a:lnTo>
                    <a:pt x="753639" y="1777242"/>
                  </a:lnTo>
                  <a:lnTo>
                    <a:pt x="708277" y="1768875"/>
                  </a:lnTo>
                  <a:lnTo>
                    <a:pt x="663745" y="1758256"/>
                  </a:lnTo>
                  <a:lnTo>
                    <a:pt x="620107" y="1745447"/>
                  </a:lnTo>
                  <a:lnTo>
                    <a:pt x="577423" y="1730510"/>
                  </a:lnTo>
                  <a:lnTo>
                    <a:pt x="535755" y="1713506"/>
                  </a:lnTo>
                  <a:lnTo>
                    <a:pt x="495165" y="1694496"/>
                  </a:lnTo>
                  <a:lnTo>
                    <a:pt x="455715" y="1673544"/>
                  </a:lnTo>
                  <a:lnTo>
                    <a:pt x="417466" y="1650710"/>
                  </a:lnTo>
                  <a:lnTo>
                    <a:pt x="380481" y="1626057"/>
                  </a:lnTo>
                  <a:lnTo>
                    <a:pt x="344821" y="1599646"/>
                  </a:lnTo>
                  <a:lnTo>
                    <a:pt x="310549" y="1571539"/>
                  </a:lnTo>
                  <a:lnTo>
                    <a:pt x="277725" y="1541797"/>
                  </a:lnTo>
                  <a:lnTo>
                    <a:pt x="246411" y="1510484"/>
                  </a:lnTo>
                  <a:lnTo>
                    <a:pt x="216670" y="1477659"/>
                  </a:lnTo>
                  <a:lnTo>
                    <a:pt x="188563" y="1443386"/>
                  </a:lnTo>
                  <a:lnTo>
                    <a:pt x="162152" y="1407726"/>
                  </a:lnTo>
                  <a:lnTo>
                    <a:pt x="137499" y="1370740"/>
                  </a:lnTo>
                  <a:lnTo>
                    <a:pt x="114665" y="1332491"/>
                  </a:lnTo>
                  <a:lnTo>
                    <a:pt x="93713" y="1293040"/>
                  </a:lnTo>
                  <a:lnTo>
                    <a:pt x="74704" y="1252450"/>
                  </a:lnTo>
                  <a:lnTo>
                    <a:pt x="57700" y="1210781"/>
                  </a:lnTo>
                  <a:lnTo>
                    <a:pt x="42762" y="1168096"/>
                  </a:lnTo>
                  <a:lnTo>
                    <a:pt x="29953" y="1124457"/>
                  </a:lnTo>
                  <a:lnTo>
                    <a:pt x="19335" y="1079925"/>
                  </a:lnTo>
                  <a:lnTo>
                    <a:pt x="10968" y="1034562"/>
                  </a:lnTo>
                  <a:lnTo>
                    <a:pt x="4916" y="988429"/>
                  </a:lnTo>
                  <a:lnTo>
                    <a:pt x="1239" y="941590"/>
                  </a:lnTo>
                  <a:lnTo>
                    <a:pt x="0" y="894105"/>
                  </a:lnTo>
                  <a:lnTo>
                    <a:pt x="1239" y="846620"/>
                  </a:lnTo>
                  <a:lnTo>
                    <a:pt x="4916" y="799780"/>
                  </a:lnTo>
                  <a:lnTo>
                    <a:pt x="10968" y="753648"/>
                  </a:lnTo>
                  <a:lnTo>
                    <a:pt x="19335" y="708285"/>
                  </a:lnTo>
                  <a:lnTo>
                    <a:pt x="29953" y="663753"/>
                  </a:lnTo>
                  <a:lnTo>
                    <a:pt x="42762" y="620114"/>
                  </a:lnTo>
                  <a:lnTo>
                    <a:pt x="57700" y="577429"/>
                  </a:lnTo>
                  <a:lnTo>
                    <a:pt x="74704" y="535760"/>
                  </a:lnTo>
                  <a:lnTo>
                    <a:pt x="93713" y="495169"/>
                  </a:lnTo>
                  <a:lnTo>
                    <a:pt x="114665" y="455719"/>
                  </a:lnTo>
                  <a:lnTo>
                    <a:pt x="137499" y="417470"/>
                  </a:lnTo>
                  <a:lnTo>
                    <a:pt x="162152" y="380484"/>
                  </a:lnTo>
                  <a:lnTo>
                    <a:pt x="188563" y="344824"/>
                  </a:lnTo>
                  <a:lnTo>
                    <a:pt x="216670" y="310551"/>
                  </a:lnTo>
                  <a:lnTo>
                    <a:pt x="246411" y="277726"/>
                  </a:lnTo>
                  <a:lnTo>
                    <a:pt x="277725" y="246412"/>
                  </a:lnTo>
                  <a:lnTo>
                    <a:pt x="310549" y="216671"/>
                  </a:lnTo>
                  <a:lnTo>
                    <a:pt x="344821" y="188564"/>
                  </a:lnTo>
                  <a:lnTo>
                    <a:pt x="380481" y="162153"/>
                  </a:lnTo>
                  <a:lnTo>
                    <a:pt x="417466" y="137499"/>
                  </a:lnTo>
                  <a:lnTo>
                    <a:pt x="455715" y="114666"/>
                  </a:lnTo>
                  <a:lnTo>
                    <a:pt x="495165" y="93713"/>
                  </a:lnTo>
                  <a:lnTo>
                    <a:pt x="535755" y="74704"/>
                  </a:lnTo>
                  <a:lnTo>
                    <a:pt x="577423" y="57700"/>
                  </a:lnTo>
                  <a:lnTo>
                    <a:pt x="620107" y="42762"/>
                  </a:lnTo>
                  <a:lnTo>
                    <a:pt x="663745" y="29953"/>
                  </a:lnTo>
                  <a:lnTo>
                    <a:pt x="708277" y="19335"/>
                  </a:lnTo>
                  <a:lnTo>
                    <a:pt x="753639" y="10968"/>
                  </a:lnTo>
                  <a:lnTo>
                    <a:pt x="799770" y="4916"/>
                  </a:lnTo>
                  <a:lnTo>
                    <a:pt x="846608" y="1239"/>
                  </a:lnTo>
                  <a:lnTo>
                    <a:pt x="894092" y="0"/>
                  </a:lnTo>
                  <a:lnTo>
                    <a:pt x="941577" y="1239"/>
                  </a:lnTo>
                  <a:lnTo>
                    <a:pt x="988417" y="4916"/>
                  </a:lnTo>
                  <a:lnTo>
                    <a:pt x="1034549" y="10968"/>
                  </a:lnTo>
                  <a:lnTo>
                    <a:pt x="1079912" y="19335"/>
                  </a:lnTo>
                  <a:lnTo>
                    <a:pt x="1124444" y="29953"/>
                  </a:lnTo>
                  <a:lnTo>
                    <a:pt x="1168084" y="42762"/>
                  </a:lnTo>
                  <a:lnTo>
                    <a:pt x="1210769" y="57700"/>
                  </a:lnTo>
                  <a:lnTo>
                    <a:pt x="1252437" y="74704"/>
                  </a:lnTo>
                  <a:lnTo>
                    <a:pt x="1293028" y="93713"/>
                  </a:lnTo>
                  <a:lnTo>
                    <a:pt x="1332478" y="114666"/>
                  </a:lnTo>
                  <a:lnTo>
                    <a:pt x="1370727" y="137499"/>
                  </a:lnTo>
                  <a:lnTo>
                    <a:pt x="1407713" y="162153"/>
                  </a:lnTo>
                  <a:lnTo>
                    <a:pt x="1443373" y="188564"/>
                  </a:lnTo>
                  <a:lnTo>
                    <a:pt x="1477646" y="216671"/>
                  </a:lnTo>
                  <a:lnTo>
                    <a:pt x="1510471" y="246412"/>
                  </a:lnTo>
                  <a:lnTo>
                    <a:pt x="1541785" y="277726"/>
                  </a:lnTo>
                  <a:lnTo>
                    <a:pt x="1571526" y="310551"/>
                  </a:lnTo>
                  <a:lnTo>
                    <a:pt x="1599633" y="344824"/>
                  </a:lnTo>
                  <a:lnTo>
                    <a:pt x="1626044" y="380484"/>
                  </a:lnTo>
                  <a:lnTo>
                    <a:pt x="1650698" y="417470"/>
                  </a:lnTo>
                  <a:lnTo>
                    <a:pt x="1673531" y="455719"/>
                  </a:lnTo>
                  <a:lnTo>
                    <a:pt x="1694484" y="495169"/>
                  </a:lnTo>
                  <a:lnTo>
                    <a:pt x="1713493" y="535760"/>
                  </a:lnTo>
                  <a:lnTo>
                    <a:pt x="1730497" y="577429"/>
                  </a:lnTo>
                  <a:lnTo>
                    <a:pt x="1745435" y="620114"/>
                  </a:lnTo>
                  <a:lnTo>
                    <a:pt x="1758244" y="663753"/>
                  </a:lnTo>
                  <a:lnTo>
                    <a:pt x="1768862" y="708285"/>
                  </a:lnTo>
                  <a:lnTo>
                    <a:pt x="1777229" y="753648"/>
                  </a:lnTo>
                  <a:lnTo>
                    <a:pt x="1783281" y="799780"/>
                  </a:lnTo>
                  <a:lnTo>
                    <a:pt x="1786958" y="846620"/>
                  </a:lnTo>
                  <a:lnTo>
                    <a:pt x="1788198" y="894105"/>
                  </a:lnTo>
                  <a:close/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56699" y="2090896"/>
              <a:ext cx="771525" cy="771525"/>
            </a:xfrm>
            <a:custGeom>
              <a:avLst/>
              <a:gdLst/>
              <a:ahLst/>
              <a:cxnLst/>
              <a:rect l="l" t="t" r="r" b="b"/>
              <a:pathLst>
                <a:path w="771525" h="771525">
                  <a:moveTo>
                    <a:pt x="0" y="770928"/>
                  </a:moveTo>
                  <a:lnTo>
                    <a:pt x="770928" y="0"/>
                  </a:lnTo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75631" y="2118500"/>
              <a:ext cx="658495" cy="641985"/>
            </a:xfrm>
            <a:custGeom>
              <a:avLst/>
              <a:gdLst/>
              <a:ahLst/>
              <a:cxnLst/>
              <a:rect l="l" t="t" r="r" b="b"/>
              <a:pathLst>
                <a:path w="658494" h="641985">
                  <a:moveTo>
                    <a:pt x="0" y="0"/>
                  </a:moveTo>
                  <a:lnTo>
                    <a:pt x="607402" y="0"/>
                  </a:lnTo>
                  <a:lnTo>
                    <a:pt x="658368" y="0"/>
                  </a:lnTo>
                  <a:lnTo>
                    <a:pt x="658368" y="641388"/>
                  </a:lnTo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75868" y="3171405"/>
              <a:ext cx="1079500" cy="2409190"/>
            </a:xfrm>
            <a:custGeom>
              <a:avLst/>
              <a:gdLst/>
              <a:ahLst/>
              <a:cxnLst/>
              <a:rect l="l" t="t" r="r" b="b"/>
              <a:pathLst>
                <a:path w="1079500" h="2409190">
                  <a:moveTo>
                    <a:pt x="1074635" y="1779727"/>
                  </a:moveTo>
                  <a:lnTo>
                    <a:pt x="675868" y="1779727"/>
                  </a:lnTo>
                  <a:lnTo>
                    <a:pt x="675868" y="1211046"/>
                  </a:lnTo>
                  <a:lnTo>
                    <a:pt x="420014" y="1211046"/>
                  </a:lnTo>
                  <a:lnTo>
                    <a:pt x="420014" y="1779727"/>
                  </a:lnTo>
                  <a:lnTo>
                    <a:pt x="0" y="1779727"/>
                  </a:lnTo>
                  <a:lnTo>
                    <a:pt x="0" y="2035581"/>
                  </a:lnTo>
                  <a:lnTo>
                    <a:pt x="420014" y="2035581"/>
                  </a:lnTo>
                  <a:lnTo>
                    <a:pt x="420014" y="2408859"/>
                  </a:lnTo>
                  <a:lnTo>
                    <a:pt x="675868" y="2408859"/>
                  </a:lnTo>
                  <a:lnTo>
                    <a:pt x="675868" y="2035581"/>
                  </a:lnTo>
                  <a:lnTo>
                    <a:pt x="1074635" y="2035581"/>
                  </a:lnTo>
                  <a:lnTo>
                    <a:pt x="1074635" y="1779727"/>
                  </a:lnTo>
                  <a:close/>
                </a:path>
                <a:path w="1079500" h="2409190">
                  <a:moveTo>
                    <a:pt x="1079068" y="395020"/>
                  </a:moveTo>
                  <a:lnTo>
                    <a:pt x="42659" y="395020"/>
                  </a:lnTo>
                  <a:lnTo>
                    <a:pt x="42659" y="650875"/>
                  </a:lnTo>
                  <a:lnTo>
                    <a:pt x="1079068" y="650875"/>
                  </a:lnTo>
                  <a:lnTo>
                    <a:pt x="1079068" y="395020"/>
                  </a:lnTo>
                  <a:close/>
                </a:path>
                <a:path w="1079500" h="2409190">
                  <a:moveTo>
                    <a:pt x="1079068" y="0"/>
                  </a:moveTo>
                  <a:lnTo>
                    <a:pt x="42659" y="0"/>
                  </a:lnTo>
                  <a:lnTo>
                    <a:pt x="42659" y="255854"/>
                  </a:lnTo>
                  <a:lnTo>
                    <a:pt x="1079068" y="255854"/>
                  </a:lnTo>
                  <a:lnTo>
                    <a:pt x="1079068" y="0"/>
                  </a:lnTo>
                  <a:close/>
                </a:path>
              </a:pathLst>
            </a:custGeom>
            <a:solidFill>
              <a:srgbClr val="8EC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596614" y="1979752"/>
            <a:ext cx="3059048" cy="1865630"/>
          </a:xfrm>
          <a:custGeom>
            <a:avLst/>
            <a:gdLst/>
            <a:ahLst/>
            <a:cxnLst/>
            <a:rect l="l" t="t" r="r" b="b"/>
            <a:pathLst>
              <a:path w="3048000" h="1866264">
                <a:moveTo>
                  <a:pt x="1246416" y="0"/>
                </a:moveTo>
                <a:lnTo>
                  <a:pt x="0" y="0"/>
                </a:lnTo>
                <a:lnTo>
                  <a:pt x="0" y="373380"/>
                </a:lnTo>
                <a:lnTo>
                  <a:pt x="0" y="756920"/>
                </a:lnTo>
                <a:lnTo>
                  <a:pt x="0" y="1130300"/>
                </a:lnTo>
                <a:lnTo>
                  <a:pt x="0" y="1865630"/>
                </a:lnTo>
                <a:lnTo>
                  <a:pt x="474560" y="1865630"/>
                </a:lnTo>
                <a:lnTo>
                  <a:pt x="474560" y="1130300"/>
                </a:lnTo>
                <a:lnTo>
                  <a:pt x="1160653" y="1130300"/>
                </a:lnTo>
                <a:lnTo>
                  <a:pt x="1160653" y="756920"/>
                </a:lnTo>
                <a:lnTo>
                  <a:pt x="474560" y="756920"/>
                </a:lnTo>
                <a:lnTo>
                  <a:pt x="474560" y="373380"/>
                </a:lnTo>
                <a:lnTo>
                  <a:pt x="1246416" y="373380"/>
                </a:lnTo>
                <a:lnTo>
                  <a:pt x="1246416" y="0"/>
                </a:lnTo>
                <a:close/>
              </a:path>
              <a:path w="3048000" h="1866264">
                <a:moveTo>
                  <a:pt x="3047441" y="1865693"/>
                </a:moveTo>
                <a:lnTo>
                  <a:pt x="2930106" y="1546631"/>
                </a:lnTo>
                <a:lnTo>
                  <a:pt x="2792895" y="1173492"/>
                </a:lnTo>
                <a:lnTo>
                  <a:pt x="2590038" y="621893"/>
                </a:lnTo>
                <a:lnTo>
                  <a:pt x="2361349" y="0"/>
                </a:lnTo>
                <a:lnTo>
                  <a:pt x="2312759" y="0"/>
                </a:lnTo>
                <a:lnTo>
                  <a:pt x="2312759" y="1173492"/>
                </a:lnTo>
                <a:lnTo>
                  <a:pt x="1949691" y="1173492"/>
                </a:lnTo>
                <a:lnTo>
                  <a:pt x="2132647" y="621893"/>
                </a:lnTo>
                <a:lnTo>
                  <a:pt x="2312759" y="1173492"/>
                </a:lnTo>
                <a:lnTo>
                  <a:pt x="2312759" y="0"/>
                </a:lnTo>
                <a:lnTo>
                  <a:pt x="1903945" y="0"/>
                </a:lnTo>
                <a:lnTo>
                  <a:pt x="1217853" y="1865693"/>
                </a:lnTo>
                <a:lnTo>
                  <a:pt x="1723847" y="1865693"/>
                </a:lnTo>
                <a:lnTo>
                  <a:pt x="1826755" y="1546631"/>
                </a:lnTo>
                <a:lnTo>
                  <a:pt x="2435682" y="1546631"/>
                </a:lnTo>
                <a:lnTo>
                  <a:pt x="2541460" y="1865693"/>
                </a:lnTo>
                <a:lnTo>
                  <a:pt x="3047441" y="18656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87019" y="1980069"/>
            <a:ext cx="1246505" cy="1865630"/>
          </a:xfrm>
          <a:custGeom>
            <a:avLst/>
            <a:gdLst/>
            <a:ahLst/>
            <a:cxnLst/>
            <a:rect l="l" t="t" r="r" b="b"/>
            <a:pathLst>
              <a:path w="1246504" h="1865629">
                <a:moveTo>
                  <a:pt x="1246403" y="1492250"/>
                </a:moveTo>
                <a:lnTo>
                  <a:pt x="474548" y="1492250"/>
                </a:lnTo>
                <a:lnTo>
                  <a:pt x="474548" y="0"/>
                </a:lnTo>
                <a:lnTo>
                  <a:pt x="0" y="0"/>
                </a:lnTo>
                <a:lnTo>
                  <a:pt x="0" y="1492250"/>
                </a:lnTo>
                <a:lnTo>
                  <a:pt x="0" y="1865630"/>
                </a:lnTo>
                <a:lnTo>
                  <a:pt x="1246403" y="1865630"/>
                </a:lnTo>
                <a:lnTo>
                  <a:pt x="1246403" y="14922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33537" y="1979752"/>
            <a:ext cx="1246505" cy="1865630"/>
          </a:xfrm>
          <a:custGeom>
            <a:avLst/>
            <a:gdLst/>
            <a:ahLst/>
            <a:cxnLst/>
            <a:rect l="l" t="t" r="r" b="b"/>
            <a:pathLst>
              <a:path w="1246504" h="1865629">
                <a:moveTo>
                  <a:pt x="1246416" y="0"/>
                </a:moveTo>
                <a:lnTo>
                  <a:pt x="0" y="0"/>
                </a:lnTo>
                <a:lnTo>
                  <a:pt x="0" y="373380"/>
                </a:lnTo>
                <a:lnTo>
                  <a:pt x="0" y="756920"/>
                </a:lnTo>
                <a:lnTo>
                  <a:pt x="0" y="1130300"/>
                </a:lnTo>
                <a:lnTo>
                  <a:pt x="0" y="1865630"/>
                </a:lnTo>
                <a:lnTo>
                  <a:pt x="474560" y="1865630"/>
                </a:lnTo>
                <a:lnTo>
                  <a:pt x="474560" y="1130300"/>
                </a:lnTo>
                <a:lnTo>
                  <a:pt x="1160653" y="1130300"/>
                </a:lnTo>
                <a:lnTo>
                  <a:pt x="1160653" y="756920"/>
                </a:lnTo>
                <a:lnTo>
                  <a:pt x="474560" y="756920"/>
                </a:lnTo>
                <a:lnTo>
                  <a:pt x="474560" y="373380"/>
                </a:lnTo>
                <a:lnTo>
                  <a:pt x="1246416" y="373380"/>
                </a:lnTo>
                <a:lnTo>
                  <a:pt x="124641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3598373" y="4811923"/>
            <a:ext cx="633095" cy="516890"/>
            <a:chOff x="3598373" y="4811923"/>
            <a:chExt cx="633095" cy="516890"/>
          </a:xfrm>
        </p:grpSpPr>
        <p:sp>
          <p:nvSpPr>
            <p:cNvPr id="11" name="object 11"/>
            <p:cNvSpPr/>
            <p:nvPr/>
          </p:nvSpPr>
          <p:spPr>
            <a:xfrm>
              <a:off x="3603193" y="4816500"/>
              <a:ext cx="295275" cy="500380"/>
            </a:xfrm>
            <a:custGeom>
              <a:avLst/>
              <a:gdLst/>
              <a:ahLst/>
              <a:cxnLst/>
              <a:rect l="l" t="t" r="r" b="b"/>
              <a:pathLst>
                <a:path w="295275" h="500379">
                  <a:moveTo>
                    <a:pt x="295186" y="427990"/>
                  </a:moveTo>
                  <a:lnTo>
                    <a:pt x="80949" y="427990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0" y="427990"/>
                  </a:lnTo>
                  <a:lnTo>
                    <a:pt x="0" y="500380"/>
                  </a:lnTo>
                  <a:lnTo>
                    <a:pt x="295186" y="500380"/>
                  </a:lnTo>
                  <a:lnTo>
                    <a:pt x="295186" y="42799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3193" y="4816742"/>
              <a:ext cx="295275" cy="500380"/>
            </a:xfrm>
            <a:custGeom>
              <a:avLst/>
              <a:gdLst/>
              <a:ahLst/>
              <a:cxnLst/>
              <a:rect l="l" t="t" r="r" b="b"/>
              <a:pathLst>
                <a:path w="295275" h="500379">
                  <a:moveTo>
                    <a:pt x="80949" y="427736"/>
                  </a:moveTo>
                  <a:lnTo>
                    <a:pt x="295186" y="427736"/>
                  </a:lnTo>
                  <a:lnTo>
                    <a:pt x="295186" y="500227"/>
                  </a:lnTo>
                  <a:lnTo>
                    <a:pt x="0" y="500227"/>
                  </a:lnTo>
                  <a:lnTo>
                    <a:pt x="0" y="0"/>
                  </a:lnTo>
                  <a:lnTo>
                    <a:pt x="80949" y="0"/>
                  </a:lnTo>
                  <a:lnTo>
                    <a:pt x="80949" y="427736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43723" y="4947961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10" h="375920">
                  <a:moveTo>
                    <a:pt x="141655" y="0"/>
                  </a:moveTo>
                  <a:lnTo>
                    <a:pt x="91820" y="6658"/>
                  </a:lnTo>
                  <a:lnTo>
                    <a:pt x="52301" y="26472"/>
                  </a:lnTo>
                  <a:lnTo>
                    <a:pt x="23535" y="59195"/>
                  </a:lnTo>
                  <a:lnTo>
                    <a:pt x="5956" y="104584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389" y="257310"/>
                  </a:lnTo>
                  <a:lnTo>
                    <a:pt x="17442" y="297023"/>
                  </a:lnTo>
                  <a:lnTo>
                    <a:pt x="38985" y="329768"/>
                  </a:lnTo>
                  <a:lnTo>
                    <a:pt x="68845" y="354478"/>
                  </a:lnTo>
                  <a:lnTo>
                    <a:pt x="106847" y="370086"/>
                  </a:lnTo>
                  <a:lnTo>
                    <a:pt x="152819" y="375526"/>
                  </a:lnTo>
                  <a:lnTo>
                    <a:pt x="194806" y="372116"/>
                  </a:lnTo>
                  <a:lnTo>
                    <a:pt x="229141" y="361300"/>
                  </a:lnTo>
                  <a:lnTo>
                    <a:pt x="256544" y="342195"/>
                  </a:lnTo>
                  <a:lnTo>
                    <a:pt x="277736" y="313918"/>
                  </a:lnTo>
                  <a:lnTo>
                    <a:pt x="270733" y="308825"/>
                  </a:lnTo>
                  <a:lnTo>
                    <a:pt x="150025" y="308825"/>
                  </a:lnTo>
                  <a:lnTo>
                    <a:pt x="114882" y="301034"/>
                  </a:lnTo>
                  <a:lnTo>
                    <a:pt x="91320" y="279652"/>
                  </a:lnTo>
                  <a:lnTo>
                    <a:pt x="78096" y="247666"/>
                  </a:lnTo>
                  <a:lnTo>
                    <a:pt x="73964" y="208064"/>
                  </a:lnTo>
                  <a:lnTo>
                    <a:pt x="73964" y="206616"/>
                  </a:lnTo>
                  <a:lnTo>
                    <a:pt x="282613" y="206616"/>
                  </a:lnTo>
                  <a:lnTo>
                    <a:pt x="282613" y="166750"/>
                  </a:lnTo>
                  <a:lnTo>
                    <a:pt x="280779" y="147167"/>
                  </a:lnTo>
                  <a:lnTo>
                    <a:pt x="74663" y="147167"/>
                  </a:lnTo>
                  <a:lnTo>
                    <a:pt x="80519" y="113916"/>
                  </a:lnTo>
                  <a:lnTo>
                    <a:pt x="93243" y="88819"/>
                  </a:lnTo>
                  <a:lnTo>
                    <a:pt x="113425" y="72963"/>
                  </a:lnTo>
                  <a:lnTo>
                    <a:pt x="141655" y="67436"/>
                  </a:lnTo>
                  <a:lnTo>
                    <a:pt x="262576" y="67436"/>
                  </a:lnTo>
                  <a:lnTo>
                    <a:pt x="260530" y="61705"/>
                  </a:lnTo>
                  <a:lnTo>
                    <a:pt x="232574" y="27796"/>
                  </a:lnTo>
                  <a:lnTo>
                    <a:pt x="193027" y="7042"/>
                  </a:lnTo>
                  <a:lnTo>
                    <a:pt x="141655" y="0"/>
                  </a:lnTo>
                  <a:close/>
                </a:path>
                <a:path w="283210" h="375920">
                  <a:moveTo>
                    <a:pt x="221907" y="273316"/>
                  </a:moveTo>
                  <a:lnTo>
                    <a:pt x="210577" y="288342"/>
                  </a:lnTo>
                  <a:lnTo>
                    <a:pt x="196172" y="299496"/>
                  </a:lnTo>
                  <a:lnTo>
                    <a:pt x="176663" y="306436"/>
                  </a:lnTo>
                  <a:lnTo>
                    <a:pt x="150025" y="308825"/>
                  </a:lnTo>
                  <a:lnTo>
                    <a:pt x="270733" y="308825"/>
                  </a:lnTo>
                  <a:lnTo>
                    <a:pt x="221907" y="273316"/>
                  </a:lnTo>
                  <a:close/>
                </a:path>
                <a:path w="283210" h="375920">
                  <a:moveTo>
                    <a:pt x="262576" y="67436"/>
                  </a:moveTo>
                  <a:lnTo>
                    <a:pt x="141655" y="67436"/>
                  </a:lnTo>
                  <a:lnTo>
                    <a:pt x="169575" y="72452"/>
                  </a:lnTo>
                  <a:lnTo>
                    <a:pt x="189714" y="87456"/>
                  </a:lnTo>
                  <a:lnTo>
                    <a:pt x="202397" y="112383"/>
                  </a:lnTo>
                  <a:lnTo>
                    <a:pt x="207949" y="147167"/>
                  </a:lnTo>
                  <a:lnTo>
                    <a:pt x="280779" y="147167"/>
                  </a:lnTo>
                  <a:lnTo>
                    <a:pt x="277131" y="108209"/>
                  </a:lnTo>
                  <a:lnTo>
                    <a:pt x="262576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13566" y="5010579"/>
              <a:ext cx="142925" cy="8936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943723" y="4947961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10" h="375920">
                  <a:moveTo>
                    <a:pt x="277736" y="313918"/>
                  </a:moveTo>
                  <a:lnTo>
                    <a:pt x="256544" y="342195"/>
                  </a:lnTo>
                  <a:lnTo>
                    <a:pt x="229141" y="361300"/>
                  </a:lnTo>
                  <a:lnTo>
                    <a:pt x="194806" y="372116"/>
                  </a:lnTo>
                  <a:lnTo>
                    <a:pt x="152819" y="375526"/>
                  </a:lnTo>
                  <a:lnTo>
                    <a:pt x="106847" y="370086"/>
                  </a:lnTo>
                  <a:lnTo>
                    <a:pt x="68845" y="354478"/>
                  </a:lnTo>
                  <a:lnTo>
                    <a:pt x="38985" y="329768"/>
                  </a:lnTo>
                  <a:lnTo>
                    <a:pt x="17442" y="297023"/>
                  </a:lnTo>
                  <a:lnTo>
                    <a:pt x="4389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5956" y="104584"/>
                  </a:lnTo>
                  <a:lnTo>
                    <a:pt x="23535" y="59195"/>
                  </a:lnTo>
                  <a:lnTo>
                    <a:pt x="52301" y="26472"/>
                  </a:lnTo>
                  <a:lnTo>
                    <a:pt x="91820" y="6658"/>
                  </a:lnTo>
                  <a:lnTo>
                    <a:pt x="141655" y="0"/>
                  </a:lnTo>
                  <a:lnTo>
                    <a:pt x="193027" y="7042"/>
                  </a:lnTo>
                  <a:lnTo>
                    <a:pt x="232574" y="27796"/>
                  </a:lnTo>
                  <a:lnTo>
                    <a:pt x="260530" y="61705"/>
                  </a:lnTo>
                  <a:lnTo>
                    <a:pt x="277131" y="108209"/>
                  </a:lnTo>
                  <a:lnTo>
                    <a:pt x="282613" y="166750"/>
                  </a:lnTo>
                  <a:lnTo>
                    <a:pt x="282613" y="206616"/>
                  </a:lnTo>
                  <a:lnTo>
                    <a:pt x="73964" y="206616"/>
                  </a:lnTo>
                  <a:lnTo>
                    <a:pt x="73964" y="208064"/>
                  </a:lnTo>
                  <a:lnTo>
                    <a:pt x="78096" y="247666"/>
                  </a:lnTo>
                  <a:lnTo>
                    <a:pt x="91320" y="279652"/>
                  </a:lnTo>
                  <a:lnTo>
                    <a:pt x="114882" y="301034"/>
                  </a:lnTo>
                  <a:lnTo>
                    <a:pt x="150025" y="308825"/>
                  </a:lnTo>
                  <a:lnTo>
                    <a:pt x="176663" y="306436"/>
                  </a:lnTo>
                  <a:lnTo>
                    <a:pt x="196172" y="299496"/>
                  </a:lnTo>
                  <a:lnTo>
                    <a:pt x="210577" y="288342"/>
                  </a:lnTo>
                  <a:lnTo>
                    <a:pt x="221907" y="273316"/>
                  </a:lnTo>
                  <a:lnTo>
                    <a:pt x="277736" y="31391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293392" y="4943149"/>
            <a:ext cx="288290" cy="385445"/>
            <a:chOff x="4293392" y="4943149"/>
            <a:chExt cx="288290" cy="385445"/>
          </a:xfrm>
        </p:grpSpPr>
        <p:sp>
          <p:nvSpPr>
            <p:cNvPr id="17" name="object 17"/>
            <p:cNvSpPr/>
            <p:nvPr/>
          </p:nvSpPr>
          <p:spPr>
            <a:xfrm>
              <a:off x="4298212" y="4947969"/>
              <a:ext cx="278765" cy="375920"/>
            </a:xfrm>
            <a:custGeom>
              <a:avLst/>
              <a:gdLst/>
              <a:ahLst/>
              <a:cxnLst/>
              <a:rect l="l" t="t" r="r" b="b"/>
              <a:pathLst>
                <a:path w="278764" h="375920">
                  <a:moveTo>
                    <a:pt x="268606" y="66687"/>
                  </a:moveTo>
                  <a:lnTo>
                    <a:pt x="136080" y="66687"/>
                  </a:lnTo>
                  <a:lnTo>
                    <a:pt x="168947" y="69328"/>
                  </a:lnTo>
                  <a:lnTo>
                    <a:pt x="190239" y="78562"/>
                  </a:lnTo>
                  <a:lnTo>
                    <a:pt x="201720" y="96359"/>
                  </a:lnTo>
                  <a:lnTo>
                    <a:pt x="205155" y="124688"/>
                  </a:lnTo>
                  <a:lnTo>
                    <a:pt x="205155" y="155130"/>
                  </a:lnTo>
                  <a:lnTo>
                    <a:pt x="129793" y="155130"/>
                  </a:lnTo>
                  <a:lnTo>
                    <a:pt x="78015" y="160987"/>
                  </a:lnTo>
                  <a:lnTo>
                    <a:pt x="36898" y="179692"/>
                  </a:lnTo>
                  <a:lnTo>
                    <a:pt x="9780" y="212941"/>
                  </a:lnTo>
                  <a:lnTo>
                    <a:pt x="0" y="262432"/>
                  </a:lnTo>
                  <a:lnTo>
                    <a:pt x="8612" y="310691"/>
                  </a:lnTo>
                  <a:lnTo>
                    <a:pt x="33318" y="346168"/>
                  </a:lnTo>
                  <a:lnTo>
                    <a:pt x="72416" y="368051"/>
                  </a:lnTo>
                  <a:lnTo>
                    <a:pt x="124205" y="375526"/>
                  </a:lnTo>
                  <a:lnTo>
                    <a:pt x="152458" y="373272"/>
                  </a:lnTo>
                  <a:lnTo>
                    <a:pt x="174363" y="366193"/>
                  </a:lnTo>
                  <a:lnTo>
                    <a:pt x="191426" y="353811"/>
                  </a:lnTo>
                  <a:lnTo>
                    <a:pt x="205155" y="335648"/>
                  </a:lnTo>
                  <a:lnTo>
                    <a:pt x="278434" y="335648"/>
                  </a:lnTo>
                  <a:lnTo>
                    <a:pt x="278434" y="309562"/>
                  </a:lnTo>
                  <a:lnTo>
                    <a:pt x="132587" y="309562"/>
                  </a:lnTo>
                  <a:lnTo>
                    <a:pt x="108301" y="306888"/>
                  </a:lnTo>
                  <a:lnTo>
                    <a:pt x="89577" y="298503"/>
                  </a:lnTo>
                  <a:lnTo>
                    <a:pt x="77529" y="283866"/>
                  </a:lnTo>
                  <a:lnTo>
                    <a:pt x="73266" y="262432"/>
                  </a:lnTo>
                  <a:lnTo>
                    <a:pt x="76788" y="241496"/>
                  </a:lnTo>
                  <a:lnTo>
                    <a:pt x="87834" y="226542"/>
                  </a:lnTo>
                  <a:lnTo>
                    <a:pt x="107122" y="217570"/>
                  </a:lnTo>
                  <a:lnTo>
                    <a:pt x="135369" y="214579"/>
                  </a:lnTo>
                  <a:lnTo>
                    <a:pt x="278434" y="214579"/>
                  </a:lnTo>
                  <a:lnTo>
                    <a:pt x="278352" y="124688"/>
                  </a:lnTo>
                  <a:lnTo>
                    <a:pt x="272711" y="75344"/>
                  </a:lnTo>
                  <a:lnTo>
                    <a:pt x="268606" y="66687"/>
                  </a:lnTo>
                  <a:close/>
                </a:path>
                <a:path w="278764" h="375920">
                  <a:moveTo>
                    <a:pt x="278434" y="335648"/>
                  </a:moveTo>
                  <a:lnTo>
                    <a:pt x="205155" y="335648"/>
                  </a:lnTo>
                  <a:lnTo>
                    <a:pt x="205155" y="368998"/>
                  </a:lnTo>
                  <a:lnTo>
                    <a:pt x="278434" y="368998"/>
                  </a:lnTo>
                  <a:lnTo>
                    <a:pt x="278434" y="335648"/>
                  </a:lnTo>
                  <a:close/>
                </a:path>
                <a:path w="278764" h="375920">
                  <a:moveTo>
                    <a:pt x="278434" y="214579"/>
                  </a:moveTo>
                  <a:lnTo>
                    <a:pt x="205155" y="214579"/>
                  </a:lnTo>
                  <a:lnTo>
                    <a:pt x="205155" y="231978"/>
                  </a:lnTo>
                  <a:lnTo>
                    <a:pt x="200194" y="270713"/>
                  </a:lnTo>
                  <a:lnTo>
                    <a:pt x="185878" y="294425"/>
                  </a:lnTo>
                  <a:lnTo>
                    <a:pt x="163059" y="306310"/>
                  </a:lnTo>
                  <a:lnTo>
                    <a:pt x="132587" y="309562"/>
                  </a:lnTo>
                  <a:lnTo>
                    <a:pt x="278434" y="309562"/>
                  </a:lnTo>
                  <a:lnTo>
                    <a:pt x="278434" y="214579"/>
                  </a:lnTo>
                  <a:close/>
                </a:path>
                <a:path w="278764" h="375920">
                  <a:moveTo>
                    <a:pt x="140957" y="0"/>
                  </a:moveTo>
                  <a:lnTo>
                    <a:pt x="94735" y="3386"/>
                  </a:lnTo>
                  <a:lnTo>
                    <a:pt x="58524" y="14046"/>
                  </a:lnTo>
                  <a:lnTo>
                    <a:pt x="30557" y="32725"/>
                  </a:lnTo>
                  <a:lnTo>
                    <a:pt x="9067" y="60172"/>
                  </a:lnTo>
                  <a:lnTo>
                    <a:pt x="62801" y="99313"/>
                  </a:lnTo>
                  <a:lnTo>
                    <a:pt x="76017" y="82289"/>
                  </a:lnTo>
                  <a:lnTo>
                    <a:pt x="91587" y="72399"/>
                  </a:lnTo>
                  <a:lnTo>
                    <a:pt x="111084" y="67810"/>
                  </a:lnTo>
                  <a:lnTo>
                    <a:pt x="136080" y="66687"/>
                  </a:lnTo>
                  <a:lnTo>
                    <a:pt x="268606" y="66687"/>
                  </a:lnTo>
                  <a:lnTo>
                    <a:pt x="255766" y="39614"/>
                  </a:lnTo>
                  <a:lnTo>
                    <a:pt x="227935" y="16376"/>
                  </a:lnTo>
                  <a:lnTo>
                    <a:pt x="189553" y="3786"/>
                  </a:lnTo>
                  <a:lnTo>
                    <a:pt x="14095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6658" y="5157729"/>
              <a:ext cx="141528" cy="10462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298212" y="4947969"/>
              <a:ext cx="278765" cy="375920"/>
            </a:xfrm>
            <a:custGeom>
              <a:avLst/>
              <a:gdLst/>
              <a:ahLst/>
              <a:cxnLst/>
              <a:rect l="l" t="t" r="r" b="b"/>
              <a:pathLst>
                <a:path w="278764" h="375920">
                  <a:moveTo>
                    <a:pt x="129793" y="155130"/>
                  </a:moveTo>
                  <a:lnTo>
                    <a:pt x="205155" y="155130"/>
                  </a:lnTo>
                  <a:lnTo>
                    <a:pt x="205155" y="124688"/>
                  </a:lnTo>
                  <a:lnTo>
                    <a:pt x="201720" y="96359"/>
                  </a:lnTo>
                  <a:lnTo>
                    <a:pt x="190239" y="78562"/>
                  </a:lnTo>
                  <a:lnTo>
                    <a:pt x="168947" y="69328"/>
                  </a:lnTo>
                  <a:lnTo>
                    <a:pt x="136080" y="66687"/>
                  </a:lnTo>
                  <a:lnTo>
                    <a:pt x="111084" y="67810"/>
                  </a:lnTo>
                  <a:lnTo>
                    <a:pt x="91587" y="72399"/>
                  </a:lnTo>
                  <a:lnTo>
                    <a:pt x="76017" y="82289"/>
                  </a:lnTo>
                  <a:lnTo>
                    <a:pt x="62801" y="99313"/>
                  </a:lnTo>
                  <a:lnTo>
                    <a:pt x="9067" y="60172"/>
                  </a:lnTo>
                  <a:lnTo>
                    <a:pt x="30557" y="32725"/>
                  </a:lnTo>
                  <a:lnTo>
                    <a:pt x="58524" y="14046"/>
                  </a:lnTo>
                  <a:lnTo>
                    <a:pt x="94735" y="3386"/>
                  </a:lnTo>
                  <a:lnTo>
                    <a:pt x="140957" y="0"/>
                  </a:lnTo>
                  <a:lnTo>
                    <a:pt x="189553" y="3786"/>
                  </a:lnTo>
                  <a:lnTo>
                    <a:pt x="227935" y="16376"/>
                  </a:lnTo>
                  <a:lnTo>
                    <a:pt x="255766" y="39614"/>
                  </a:lnTo>
                  <a:lnTo>
                    <a:pt x="272711" y="75344"/>
                  </a:lnTo>
                  <a:lnTo>
                    <a:pt x="278434" y="125412"/>
                  </a:lnTo>
                  <a:lnTo>
                    <a:pt x="278434" y="368998"/>
                  </a:lnTo>
                  <a:lnTo>
                    <a:pt x="205155" y="368998"/>
                  </a:lnTo>
                  <a:lnTo>
                    <a:pt x="205155" y="335648"/>
                  </a:lnTo>
                  <a:lnTo>
                    <a:pt x="191426" y="353811"/>
                  </a:lnTo>
                  <a:lnTo>
                    <a:pt x="174363" y="366193"/>
                  </a:lnTo>
                  <a:lnTo>
                    <a:pt x="152458" y="373272"/>
                  </a:lnTo>
                  <a:lnTo>
                    <a:pt x="124205" y="375526"/>
                  </a:lnTo>
                  <a:lnTo>
                    <a:pt x="72416" y="368051"/>
                  </a:lnTo>
                  <a:lnTo>
                    <a:pt x="33318" y="346168"/>
                  </a:lnTo>
                  <a:lnTo>
                    <a:pt x="8612" y="310691"/>
                  </a:lnTo>
                  <a:lnTo>
                    <a:pt x="0" y="262432"/>
                  </a:lnTo>
                  <a:lnTo>
                    <a:pt x="9780" y="212941"/>
                  </a:lnTo>
                  <a:lnTo>
                    <a:pt x="36898" y="179692"/>
                  </a:lnTo>
                  <a:lnTo>
                    <a:pt x="78015" y="160987"/>
                  </a:lnTo>
                  <a:lnTo>
                    <a:pt x="129793" y="15513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654157" y="4811926"/>
            <a:ext cx="306705" cy="516890"/>
            <a:chOff x="4654157" y="4811926"/>
            <a:chExt cx="306705" cy="516890"/>
          </a:xfrm>
        </p:grpSpPr>
        <p:sp>
          <p:nvSpPr>
            <p:cNvPr id="21" name="object 21"/>
            <p:cNvSpPr/>
            <p:nvPr/>
          </p:nvSpPr>
          <p:spPr>
            <a:xfrm>
              <a:off x="4658977" y="4816745"/>
              <a:ext cx="297180" cy="507365"/>
            </a:xfrm>
            <a:custGeom>
              <a:avLst/>
              <a:gdLst/>
              <a:ahLst/>
              <a:cxnLst/>
              <a:rect l="l" t="t" r="r" b="b"/>
              <a:pathLst>
                <a:path w="297179" h="507364">
                  <a:moveTo>
                    <a:pt x="138861" y="131216"/>
                  </a:moveTo>
                  <a:lnTo>
                    <a:pt x="91999" y="138084"/>
                  </a:lnTo>
                  <a:lnTo>
                    <a:pt x="53508" y="158317"/>
                  </a:lnTo>
                  <a:lnTo>
                    <a:pt x="24563" y="191355"/>
                  </a:lnTo>
                  <a:lnTo>
                    <a:pt x="6336" y="236639"/>
                  </a:lnTo>
                  <a:lnTo>
                    <a:pt x="80" y="292887"/>
                  </a:lnTo>
                  <a:lnTo>
                    <a:pt x="0" y="342912"/>
                  </a:lnTo>
                  <a:lnTo>
                    <a:pt x="5531" y="396421"/>
                  </a:lnTo>
                  <a:lnTo>
                    <a:pt x="22149" y="441612"/>
                  </a:lnTo>
                  <a:lnTo>
                    <a:pt x="49887" y="476434"/>
                  </a:lnTo>
                  <a:lnTo>
                    <a:pt x="88780" y="498832"/>
                  </a:lnTo>
                  <a:lnTo>
                    <a:pt x="138861" y="506755"/>
                  </a:lnTo>
                  <a:lnTo>
                    <a:pt x="165487" y="504624"/>
                  </a:lnTo>
                  <a:lnTo>
                    <a:pt x="188058" y="498414"/>
                  </a:lnTo>
                  <a:lnTo>
                    <a:pt x="206966" y="488399"/>
                  </a:lnTo>
                  <a:lnTo>
                    <a:pt x="222605" y="474853"/>
                  </a:lnTo>
                  <a:lnTo>
                    <a:pt x="296570" y="474853"/>
                  </a:lnTo>
                  <a:lnTo>
                    <a:pt x="296570" y="440055"/>
                  </a:lnTo>
                  <a:lnTo>
                    <a:pt x="148628" y="440055"/>
                  </a:lnTo>
                  <a:lnTo>
                    <a:pt x="114293" y="432261"/>
                  </a:lnTo>
                  <a:lnTo>
                    <a:pt x="91146" y="410875"/>
                  </a:lnTo>
                  <a:lnTo>
                    <a:pt x="78074" y="378884"/>
                  </a:lnTo>
                  <a:lnTo>
                    <a:pt x="73964" y="339280"/>
                  </a:lnTo>
                  <a:lnTo>
                    <a:pt x="73964" y="297230"/>
                  </a:lnTo>
                  <a:lnTo>
                    <a:pt x="78565" y="255226"/>
                  </a:lnTo>
                  <a:lnTo>
                    <a:pt x="92456" y="224296"/>
                  </a:lnTo>
                  <a:lnTo>
                    <a:pt x="115766" y="205188"/>
                  </a:lnTo>
                  <a:lnTo>
                    <a:pt x="148628" y="198653"/>
                  </a:lnTo>
                  <a:lnTo>
                    <a:pt x="296570" y="198653"/>
                  </a:lnTo>
                  <a:lnTo>
                    <a:pt x="296570" y="163118"/>
                  </a:lnTo>
                  <a:lnTo>
                    <a:pt x="222605" y="163118"/>
                  </a:lnTo>
                  <a:lnTo>
                    <a:pt x="206377" y="149266"/>
                  </a:lnTo>
                  <a:lnTo>
                    <a:pt x="187010" y="139285"/>
                  </a:lnTo>
                  <a:lnTo>
                    <a:pt x="164505" y="133245"/>
                  </a:lnTo>
                  <a:lnTo>
                    <a:pt x="138861" y="131216"/>
                  </a:lnTo>
                  <a:close/>
                </a:path>
                <a:path w="297179" h="507364">
                  <a:moveTo>
                    <a:pt x="296570" y="474853"/>
                  </a:moveTo>
                  <a:lnTo>
                    <a:pt x="222605" y="474853"/>
                  </a:lnTo>
                  <a:lnTo>
                    <a:pt x="222605" y="500227"/>
                  </a:lnTo>
                  <a:lnTo>
                    <a:pt x="296570" y="500227"/>
                  </a:lnTo>
                  <a:lnTo>
                    <a:pt x="296570" y="474853"/>
                  </a:lnTo>
                  <a:close/>
                </a:path>
                <a:path w="297179" h="507364">
                  <a:moveTo>
                    <a:pt x="296570" y="198653"/>
                  </a:moveTo>
                  <a:lnTo>
                    <a:pt x="148628" y="198653"/>
                  </a:lnTo>
                  <a:lnTo>
                    <a:pt x="180503" y="205017"/>
                  </a:lnTo>
                  <a:lnTo>
                    <a:pt x="203676" y="223477"/>
                  </a:lnTo>
                  <a:lnTo>
                    <a:pt x="217818" y="253083"/>
                  </a:lnTo>
                  <a:lnTo>
                    <a:pt x="222605" y="292887"/>
                  </a:lnTo>
                  <a:lnTo>
                    <a:pt x="222605" y="339280"/>
                  </a:lnTo>
                  <a:lnTo>
                    <a:pt x="218897" y="378884"/>
                  </a:lnTo>
                  <a:lnTo>
                    <a:pt x="206552" y="410875"/>
                  </a:lnTo>
                  <a:lnTo>
                    <a:pt x="183740" y="432261"/>
                  </a:lnTo>
                  <a:lnTo>
                    <a:pt x="148628" y="440055"/>
                  </a:lnTo>
                  <a:lnTo>
                    <a:pt x="296570" y="440055"/>
                  </a:lnTo>
                  <a:lnTo>
                    <a:pt x="296570" y="198653"/>
                  </a:lnTo>
                  <a:close/>
                </a:path>
                <a:path w="297179" h="507364">
                  <a:moveTo>
                    <a:pt x="296570" y="0"/>
                  </a:moveTo>
                  <a:lnTo>
                    <a:pt x="222605" y="0"/>
                  </a:lnTo>
                  <a:lnTo>
                    <a:pt x="222605" y="163118"/>
                  </a:lnTo>
                  <a:lnTo>
                    <a:pt x="296570" y="163118"/>
                  </a:lnTo>
                  <a:lnTo>
                    <a:pt x="2965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28122" y="5010579"/>
              <a:ext cx="158280" cy="25104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658977" y="4816745"/>
              <a:ext cx="297180" cy="507365"/>
            </a:xfrm>
            <a:custGeom>
              <a:avLst/>
              <a:gdLst/>
              <a:ahLst/>
              <a:cxnLst/>
              <a:rect l="l" t="t" r="r" b="b"/>
              <a:pathLst>
                <a:path w="297179" h="507364">
                  <a:moveTo>
                    <a:pt x="222605" y="0"/>
                  </a:moveTo>
                  <a:lnTo>
                    <a:pt x="296570" y="0"/>
                  </a:lnTo>
                  <a:lnTo>
                    <a:pt x="296570" y="500227"/>
                  </a:lnTo>
                  <a:lnTo>
                    <a:pt x="222605" y="500227"/>
                  </a:lnTo>
                  <a:lnTo>
                    <a:pt x="222605" y="474853"/>
                  </a:lnTo>
                  <a:lnTo>
                    <a:pt x="206966" y="488399"/>
                  </a:lnTo>
                  <a:lnTo>
                    <a:pt x="188058" y="498414"/>
                  </a:lnTo>
                  <a:lnTo>
                    <a:pt x="165487" y="504624"/>
                  </a:lnTo>
                  <a:lnTo>
                    <a:pt x="138861" y="506755"/>
                  </a:lnTo>
                  <a:lnTo>
                    <a:pt x="88780" y="498832"/>
                  </a:lnTo>
                  <a:lnTo>
                    <a:pt x="49887" y="476434"/>
                  </a:lnTo>
                  <a:lnTo>
                    <a:pt x="22149" y="441612"/>
                  </a:lnTo>
                  <a:lnTo>
                    <a:pt x="5531" y="396421"/>
                  </a:lnTo>
                  <a:lnTo>
                    <a:pt x="0" y="342912"/>
                  </a:lnTo>
                  <a:lnTo>
                    <a:pt x="0" y="293611"/>
                  </a:lnTo>
                  <a:lnTo>
                    <a:pt x="6336" y="236639"/>
                  </a:lnTo>
                  <a:lnTo>
                    <a:pt x="24563" y="191355"/>
                  </a:lnTo>
                  <a:lnTo>
                    <a:pt x="53508" y="158317"/>
                  </a:lnTo>
                  <a:lnTo>
                    <a:pt x="91999" y="138084"/>
                  </a:lnTo>
                  <a:lnTo>
                    <a:pt x="138861" y="131216"/>
                  </a:lnTo>
                  <a:lnTo>
                    <a:pt x="164505" y="133245"/>
                  </a:lnTo>
                  <a:lnTo>
                    <a:pt x="187010" y="139285"/>
                  </a:lnTo>
                  <a:lnTo>
                    <a:pt x="206377" y="149266"/>
                  </a:lnTo>
                  <a:lnTo>
                    <a:pt x="222605" y="163118"/>
                  </a:lnTo>
                  <a:lnTo>
                    <a:pt x="222605" y="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033763" y="4943142"/>
            <a:ext cx="292735" cy="385445"/>
            <a:chOff x="5033763" y="4943142"/>
            <a:chExt cx="292735" cy="385445"/>
          </a:xfrm>
        </p:grpSpPr>
        <p:sp>
          <p:nvSpPr>
            <p:cNvPr id="25" name="object 25"/>
            <p:cNvSpPr/>
            <p:nvPr/>
          </p:nvSpPr>
          <p:spPr>
            <a:xfrm>
              <a:off x="5038582" y="4947962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10" h="375920">
                  <a:moveTo>
                    <a:pt x="141655" y="0"/>
                  </a:moveTo>
                  <a:lnTo>
                    <a:pt x="91820" y="6658"/>
                  </a:lnTo>
                  <a:lnTo>
                    <a:pt x="52301" y="26472"/>
                  </a:lnTo>
                  <a:lnTo>
                    <a:pt x="23535" y="59195"/>
                  </a:lnTo>
                  <a:lnTo>
                    <a:pt x="5956" y="104584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390" y="257310"/>
                  </a:lnTo>
                  <a:lnTo>
                    <a:pt x="17445" y="297023"/>
                  </a:lnTo>
                  <a:lnTo>
                    <a:pt x="38990" y="329768"/>
                  </a:lnTo>
                  <a:lnTo>
                    <a:pt x="68850" y="354478"/>
                  </a:lnTo>
                  <a:lnTo>
                    <a:pt x="106851" y="370086"/>
                  </a:lnTo>
                  <a:lnTo>
                    <a:pt x="152819" y="375526"/>
                  </a:lnTo>
                  <a:lnTo>
                    <a:pt x="194806" y="372116"/>
                  </a:lnTo>
                  <a:lnTo>
                    <a:pt x="229139" y="361300"/>
                  </a:lnTo>
                  <a:lnTo>
                    <a:pt x="256539" y="342195"/>
                  </a:lnTo>
                  <a:lnTo>
                    <a:pt x="277723" y="313918"/>
                  </a:lnTo>
                  <a:lnTo>
                    <a:pt x="270722" y="308825"/>
                  </a:lnTo>
                  <a:lnTo>
                    <a:pt x="150025" y="308825"/>
                  </a:lnTo>
                  <a:lnTo>
                    <a:pt x="114882" y="301034"/>
                  </a:lnTo>
                  <a:lnTo>
                    <a:pt x="91320" y="279652"/>
                  </a:lnTo>
                  <a:lnTo>
                    <a:pt x="78096" y="247666"/>
                  </a:lnTo>
                  <a:lnTo>
                    <a:pt x="73964" y="208064"/>
                  </a:lnTo>
                  <a:lnTo>
                    <a:pt x="73964" y="206616"/>
                  </a:lnTo>
                  <a:lnTo>
                    <a:pt x="282613" y="206616"/>
                  </a:lnTo>
                  <a:lnTo>
                    <a:pt x="282613" y="166750"/>
                  </a:lnTo>
                  <a:lnTo>
                    <a:pt x="280779" y="147167"/>
                  </a:lnTo>
                  <a:lnTo>
                    <a:pt x="74663" y="147167"/>
                  </a:lnTo>
                  <a:lnTo>
                    <a:pt x="80519" y="113916"/>
                  </a:lnTo>
                  <a:lnTo>
                    <a:pt x="93243" y="88819"/>
                  </a:lnTo>
                  <a:lnTo>
                    <a:pt x="113425" y="72963"/>
                  </a:lnTo>
                  <a:lnTo>
                    <a:pt x="141655" y="67436"/>
                  </a:lnTo>
                  <a:lnTo>
                    <a:pt x="262576" y="67436"/>
                  </a:lnTo>
                  <a:lnTo>
                    <a:pt x="260530" y="61705"/>
                  </a:lnTo>
                  <a:lnTo>
                    <a:pt x="232574" y="27796"/>
                  </a:lnTo>
                  <a:lnTo>
                    <a:pt x="193027" y="7042"/>
                  </a:lnTo>
                  <a:lnTo>
                    <a:pt x="141655" y="0"/>
                  </a:lnTo>
                  <a:close/>
                </a:path>
                <a:path w="283210" h="375920">
                  <a:moveTo>
                    <a:pt x="221907" y="273316"/>
                  </a:moveTo>
                  <a:lnTo>
                    <a:pt x="210577" y="288342"/>
                  </a:lnTo>
                  <a:lnTo>
                    <a:pt x="196172" y="299496"/>
                  </a:lnTo>
                  <a:lnTo>
                    <a:pt x="176663" y="306436"/>
                  </a:lnTo>
                  <a:lnTo>
                    <a:pt x="150025" y="308825"/>
                  </a:lnTo>
                  <a:lnTo>
                    <a:pt x="270722" y="308825"/>
                  </a:lnTo>
                  <a:lnTo>
                    <a:pt x="221907" y="273316"/>
                  </a:lnTo>
                  <a:close/>
                </a:path>
                <a:path w="283210" h="375920">
                  <a:moveTo>
                    <a:pt x="262576" y="67436"/>
                  </a:moveTo>
                  <a:lnTo>
                    <a:pt x="141655" y="67436"/>
                  </a:lnTo>
                  <a:lnTo>
                    <a:pt x="169575" y="72452"/>
                  </a:lnTo>
                  <a:lnTo>
                    <a:pt x="189714" y="87456"/>
                  </a:lnTo>
                  <a:lnTo>
                    <a:pt x="202397" y="112383"/>
                  </a:lnTo>
                  <a:lnTo>
                    <a:pt x="207949" y="147167"/>
                  </a:lnTo>
                  <a:lnTo>
                    <a:pt x="280779" y="147167"/>
                  </a:lnTo>
                  <a:lnTo>
                    <a:pt x="277131" y="108209"/>
                  </a:lnTo>
                  <a:lnTo>
                    <a:pt x="262576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08426" y="5010579"/>
              <a:ext cx="142925" cy="8936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5038582" y="4947962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10" h="375920">
                  <a:moveTo>
                    <a:pt x="277723" y="313918"/>
                  </a:moveTo>
                  <a:lnTo>
                    <a:pt x="256539" y="342195"/>
                  </a:lnTo>
                  <a:lnTo>
                    <a:pt x="229139" y="361300"/>
                  </a:lnTo>
                  <a:lnTo>
                    <a:pt x="194806" y="372116"/>
                  </a:lnTo>
                  <a:lnTo>
                    <a:pt x="152819" y="375526"/>
                  </a:lnTo>
                  <a:lnTo>
                    <a:pt x="106851" y="370086"/>
                  </a:lnTo>
                  <a:lnTo>
                    <a:pt x="68850" y="354478"/>
                  </a:lnTo>
                  <a:lnTo>
                    <a:pt x="38990" y="329768"/>
                  </a:lnTo>
                  <a:lnTo>
                    <a:pt x="17445" y="297023"/>
                  </a:lnTo>
                  <a:lnTo>
                    <a:pt x="4390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5956" y="104584"/>
                  </a:lnTo>
                  <a:lnTo>
                    <a:pt x="23535" y="59195"/>
                  </a:lnTo>
                  <a:lnTo>
                    <a:pt x="52301" y="26472"/>
                  </a:lnTo>
                  <a:lnTo>
                    <a:pt x="91820" y="6658"/>
                  </a:lnTo>
                  <a:lnTo>
                    <a:pt x="141655" y="0"/>
                  </a:lnTo>
                  <a:lnTo>
                    <a:pt x="193027" y="7042"/>
                  </a:lnTo>
                  <a:lnTo>
                    <a:pt x="232574" y="27796"/>
                  </a:lnTo>
                  <a:lnTo>
                    <a:pt x="260530" y="61705"/>
                  </a:lnTo>
                  <a:lnTo>
                    <a:pt x="277131" y="108209"/>
                  </a:lnTo>
                  <a:lnTo>
                    <a:pt x="282613" y="166750"/>
                  </a:lnTo>
                  <a:lnTo>
                    <a:pt x="282613" y="206616"/>
                  </a:lnTo>
                  <a:lnTo>
                    <a:pt x="73964" y="206616"/>
                  </a:lnTo>
                  <a:lnTo>
                    <a:pt x="73964" y="208064"/>
                  </a:lnTo>
                  <a:lnTo>
                    <a:pt x="78096" y="247666"/>
                  </a:lnTo>
                  <a:lnTo>
                    <a:pt x="91320" y="279652"/>
                  </a:lnTo>
                  <a:lnTo>
                    <a:pt x="114882" y="301034"/>
                  </a:lnTo>
                  <a:lnTo>
                    <a:pt x="150025" y="308825"/>
                  </a:lnTo>
                  <a:lnTo>
                    <a:pt x="176663" y="306436"/>
                  </a:lnTo>
                  <a:lnTo>
                    <a:pt x="196172" y="299496"/>
                  </a:lnTo>
                  <a:lnTo>
                    <a:pt x="210577" y="288342"/>
                  </a:lnTo>
                  <a:lnTo>
                    <a:pt x="221907" y="273316"/>
                  </a:lnTo>
                  <a:lnTo>
                    <a:pt x="277723" y="31391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5405694" y="4943145"/>
            <a:ext cx="565150" cy="385445"/>
            <a:chOff x="5405694" y="4943145"/>
            <a:chExt cx="565150" cy="385445"/>
          </a:xfrm>
        </p:grpSpPr>
        <p:sp>
          <p:nvSpPr>
            <p:cNvPr id="29" name="object 29"/>
            <p:cNvSpPr/>
            <p:nvPr/>
          </p:nvSpPr>
          <p:spPr>
            <a:xfrm>
              <a:off x="5410513" y="4947969"/>
              <a:ext cx="248920" cy="369570"/>
            </a:xfrm>
            <a:custGeom>
              <a:avLst/>
              <a:gdLst/>
              <a:ahLst/>
              <a:cxnLst/>
              <a:rect l="l" t="t" r="r" b="b"/>
              <a:pathLst>
                <a:path w="248920" h="369570">
                  <a:moveTo>
                    <a:pt x="151434" y="0"/>
                  </a:moveTo>
                  <a:lnTo>
                    <a:pt x="123717" y="3160"/>
                  </a:lnTo>
                  <a:lnTo>
                    <a:pt x="101888" y="11690"/>
                  </a:lnTo>
                  <a:lnTo>
                    <a:pt x="85294" y="24163"/>
                  </a:lnTo>
                  <a:lnTo>
                    <a:pt x="73279" y="39154"/>
                  </a:lnTo>
                  <a:lnTo>
                    <a:pt x="73279" y="6515"/>
                  </a:lnTo>
                  <a:lnTo>
                    <a:pt x="0" y="6515"/>
                  </a:lnTo>
                  <a:lnTo>
                    <a:pt x="0" y="368998"/>
                  </a:lnTo>
                  <a:lnTo>
                    <a:pt x="74676" y="368998"/>
                  </a:lnTo>
                  <a:lnTo>
                    <a:pt x="74676" y="150063"/>
                  </a:lnTo>
                  <a:lnTo>
                    <a:pt x="79408" y="115359"/>
                  </a:lnTo>
                  <a:lnTo>
                    <a:pt x="92644" y="89892"/>
                  </a:lnTo>
                  <a:lnTo>
                    <a:pt x="112946" y="74209"/>
                  </a:lnTo>
                  <a:lnTo>
                    <a:pt x="138874" y="68859"/>
                  </a:lnTo>
                  <a:lnTo>
                    <a:pt x="155163" y="70935"/>
                  </a:lnTo>
                  <a:lnTo>
                    <a:pt x="168705" y="76752"/>
                  </a:lnTo>
                  <a:lnTo>
                    <a:pt x="179892" y="85693"/>
                  </a:lnTo>
                  <a:lnTo>
                    <a:pt x="189115" y="97142"/>
                  </a:lnTo>
                  <a:lnTo>
                    <a:pt x="248437" y="53644"/>
                  </a:lnTo>
                  <a:lnTo>
                    <a:pt x="230432" y="30276"/>
                  </a:lnTo>
                  <a:lnTo>
                    <a:pt x="208570" y="13501"/>
                  </a:lnTo>
                  <a:lnTo>
                    <a:pt x="182391" y="3386"/>
                  </a:lnTo>
                  <a:lnTo>
                    <a:pt x="15143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513" y="4947969"/>
              <a:ext cx="248920" cy="369570"/>
            </a:xfrm>
            <a:custGeom>
              <a:avLst/>
              <a:gdLst/>
              <a:ahLst/>
              <a:cxnLst/>
              <a:rect l="l" t="t" r="r" b="b"/>
              <a:pathLst>
                <a:path w="248920" h="369570">
                  <a:moveTo>
                    <a:pt x="189115" y="97142"/>
                  </a:moveTo>
                  <a:lnTo>
                    <a:pt x="179892" y="85693"/>
                  </a:lnTo>
                  <a:lnTo>
                    <a:pt x="168705" y="76752"/>
                  </a:lnTo>
                  <a:lnTo>
                    <a:pt x="155163" y="70935"/>
                  </a:lnTo>
                  <a:lnTo>
                    <a:pt x="138874" y="68859"/>
                  </a:lnTo>
                  <a:lnTo>
                    <a:pt x="112946" y="74209"/>
                  </a:lnTo>
                  <a:lnTo>
                    <a:pt x="92644" y="89892"/>
                  </a:lnTo>
                  <a:lnTo>
                    <a:pt x="79408" y="115359"/>
                  </a:lnTo>
                  <a:lnTo>
                    <a:pt x="74676" y="150063"/>
                  </a:lnTo>
                  <a:lnTo>
                    <a:pt x="74676" y="368998"/>
                  </a:lnTo>
                  <a:lnTo>
                    <a:pt x="0" y="368998"/>
                  </a:lnTo>
                  <a:lnTo>
                    <a:pt x="0" y="6515"/>
                  </a:lnTo>
                  <a:lnTo>
                    <a:pt x="73279" y="6515"/>
                  </a:lnTo>
                  <a:lnTo>
                    <a:pt x="73279" y="39154"/>
                  </a:lnTo>
                  <a:lnTo>
                    <a:pt x="85294" y="24163"/>
                  </a:lnTo>
                  <a:lnTo>
                    <a:pt x="101888" y="11690"/>
                  </a:lnTo>
                  <a:lnTo>
                    <a:pt x="123717" y="3160"/>
                  </a:lnTo>
                  <a:lnTo>
                    <a:pt x="151434" y="0"/>
                  </a:lnTo>
                  <a:lnTo>
                    <a:pt x="182391" y="3386"/>
                  </a:lnTo>
                  <a:lnTo>
                    <a:pt x="208570" y="13501"/>
                  </a:lnTo>
                  <a:lnTo>
                    <a:pt x="230432" y="30276"/>
                  </a:lnTo>
                  <a:lnTo>
                    <a:pt x="248437" y="53644"/>
                  </a:lnTo>
                  <a:lnTo>
                    <a:pt x="189115" y="97142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91738" y="4947965"/>
              <a:ext cx="274320" cy="375920"/>
            </a:xfrm>
            <a:custGeom>
              <a:avLst/>
              <a:gdLst/>
              <a:ahLst/>
              <a:cxnLst/>
              <a:rect l="l" t="t" r="r" b="b"/>
              <a:pathLst>
                <a:path w="274320" h="375920">
                  <a:moveTo>
                    <a:pt x="136067" y="0"/>
                  </a:moveTo>
                  <a:lnTo>
                    <a:pt x="79766" y="7806"/>
                  </a:lnTo>
                  <a:lnTo>
                    <a:pt x="38904" y="29819"/>
                  </a:lnTo>
                  <a:lnTo>
                    <a:pt x="14004" y="63929"/>
                  </a:lnTo>
                  <a:lnTo>
                    <a:pt x="5587" y="108026"/>
                  </a:lnTo>
                  <a:lnTo>
                    <a:pt x="15345" y="156696"/>
                  </a:lnTo>
                  <a:lnTo>
                    <a:pt x="41782" y="190214"/>
                  </a:lnTo>
                  <a:lnTo>
                    <a:pt x="80650" y="211092"/>
                  </a:lnTo>
                  <a:lnTo>
                    <a:pt x="127698" y="221843"/>
                  </a:lnTo>
                  <a:lnTo>
                    <a:pt x="162002" y="227857"/>
                  </a:lnTo>
                  <a:lnTo>
                    <a:pt x="184400" y="236248"/>
                  </a:lnTo>
                  <a:lnTo>
                    <a:pt x="196592" y="248854"/>
                  </a:lnTo>
                  <a:lnTo>
                    <a:pt x="200278" y="267512"/>
                  </a:lnTo>
                  <a:lnTo>
                    <a:pt x="196189" y="284441"/>
                  </a:lnTo>
                  <a:lnTo>
                    <a:pt x="184313" y="296956"/>
                  </a:lnTo>
                  <a:lnTo>
                    <a:pt x="165244" y="304715"/>
                  </a:lnTo>
                  <a:lnTo>
                    <a:pt x="139572" y="307378"/>
                  </a:lnTo>
                  <a:lnTo>
                    <a:pt x="109419" y="305215"/>
                  </a:lnTo>
                  <a:lnTo>
                    <a:pt x="86790" y="298770"/>
                  </a:lnTo>
                  <a:lnTo>
                    <a:pt x="69787" y="288111"/>
                  </a:lnTo>
                  <a:lnTo>
                    <a:pt x="56514" y="273303"/>
                  </a:lnTo>
                  <a:lnTo>
                    <a:pt x="0" y="315353"/>
                  </a:lnTo>
                  <a:lnTo>
                    <a:pt x="23972" y="341579"/>
                  </a:lnTo>
                  <a:lnTo>
                    <a:pt x="54165" y="360394"/>
                  </a:lnTo>
                  <a:lnTo>
                    <a:pt x="92340" y="371732"/>
                  </a:lnTo>
                  <a:lnTo>
                    <a:pt x="140258" y="375526"/>
                  </a:lnTo>
                  <a:lnTo>
                    <a:pt x="199170" y="367687"/>
                  </a:lnTo>
                  <a:lnTo>
                    <a:pt x="241007" y="345439"/>
                  </a:lnTo>
                  <a:lnTo>
                    <a:pt x="265967" y="310686"/>
                  </a:lnTo>
                  <a:lnTo>
                    <a:pt x="274243" y="265328"/>
                  </a:lnTo>
                  <a:lnTo>
                    <a:pt x="265183" y="216343"/>
                  </a:lnTo>
                  <a:lnTo>
                    <a:pt x="239439" y="182784"/>
                  </a:lnTo>
                  <a:lnTo>
                    <a:pt x="199170" y="161865"/>
                  </a:lnTo>
                  <a:lnTo>
                    <a:pt x="146532" y="150799"/>
                  </a:lnTo>
                  <a:lnTo>
                    <a:pt x="119106" y="145909"/>
                  </a:lnTo>
                  <a:lnTo>
                    <a:pt x="98218" y="137833"/>
                  </a:lnTo>
                  <a:lnTo>
                    <a:pt x="84917" y="125003"/>
                  </a:lnTo>
                  <a:lnTo>
                    <a:pt x="80251" y="105854"/>
                  </a:lnTo>
                  <a:lnTo>
                    <a:pt x="84339" y="89060"/>
                  </a:lnTo>
                  <a:lnTo>
                    <a:pt x="95689" y="77571"/>
                  </a:lnTo>
                  <a:lnTo>
                    <a:pt x="112928" y="70978"/>
                  </a:lnTo>
                  <a:lnTo>
                    <a:pt x="134683" y="68872"/>
                  </a:lnTo>
                  <a:lnTo>
                    <a:pt x="161876" y="70808"/>
                  </a:lnTo>
                  <a:lnTo>
                    <a:pt x="182133" y="76755"/>
                  </a:lnTo>
                  <a:lnTo>
                    <a:pt x="197680" y="86917"/>
                  </a:lnTo>
                  <a:lnTo>
                    <a:pt x="210743" y="101498"/>
                  </a:lnTo>
                  <a:lnTo>
                    <a:pt x="265874" y="60172"/>
                  </a:lnTo>
                  <a:lnTo>
                    <a:pt x="242152" y="31809"/>
                  </a:lnTo>
                  <a:lnTo>
                    <a:pt x="212220" y="13231"/>
                  </a:lnTo>
                  <a:lnTo>
                    <a:pt x="176663" y="3081"/>
                  </a:lnTo>
                  <a:lnTo>
                    <a:pt x="13606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91738" y="4947965"/>
              <a:ext cx="274320" cy="375920"/>
            </a:xfrm>
            <a:custGeom>
              <a:avLst/>
              <a:gdLst/>
              <a:ahLst/>
              <a:cxnLst/>
              <a:rect l="l" t="t" r="r" b="b"/>
              <a:pathLst>
                <a:path w="274320" h="375920">
                  <a:moveTo>
                    <a:pt x="210743" y="101498"/>
                  </a:moveTo>
                  <a:lnTo>
                    <a:pt x="197680" y="86917"/>
                  </a:lnTo>
                  <a:lnTo>
                    <a:pt x="182133" y="76755"/>
                  </a:lnTo>
                  <a:lnTo>
                    <a:pt x="161876" y="70808"/>
                  </a:lnTo>
                  <a:lnTo>
                    <a:pt x="134683" y="68872"/>
                  </a:lnTo>
                  <a:lnTo>
                    <a:pt x="112928" y="70978"/>
                  </a:lnTo>
                  <a:lnTo>
                    <a:pt x="95689" y="77571"/>
                  </a:lnTo>
                  <a:lnTo>
                    <a:pt x="84339" y="89060"/>
                  </a:lnTo>
                  <a:lnTo>
                    <a:pt x="80251" y="105854"/>
                  </a:lnTo>
                  <a:lnTo>
                    <a:pt x="84917" y="125003"/>
                  </a:lnTo>
                  <a:lnTo>
                    <a:pt x="98218" y="137833"/>
                  </a:lnTo>
                  <a:lnTo>
                    <a:pt x="119106" y="145909"/>
                  </a:lnTo>
                  <a:lnTo>
                    <a:pt x="146532" y="150799"/>
                  </a:lnTo>
                  <a:lnTo>
                    <a:pt x="199170" y="161865"/>
                  </a:lnTo>
                  <a:lnTo>
                    <a:pt x="239439" y="182784"/>
                  </a:lnTo>
                  <a:lnTo>
                    <a:pt x="265183" y="216343"/>
                  </a:lnTo>
                  <a:lnTo>
                    <a:pt x="274243" y="265328"/>
                  </a:lnTo>
                  <a:lnTo>
                    <a:pt x="265967" y="310686"/>
                  </a:lnTo>
                  <a:lnTo>
                    <a:pt x="241007" y="345439"/>
                  </a:lnTo>
                  <a:lnTo>
                    <a:pt x="199170" y="367687"/>
                  </a:lnTo>
                  <a:lnTo>
                    <a:pt x="140258" y="375526"/>
                  </a:lnTo>
                  <a:lnTo>
                    <a:pt x="92340" y="371732"/>
                  </a:lnTo>
                  <a:lnTo>
                    <a:pt x="54165" y="360394"/>
                  </a:lnTo>
                  <a:lnTo>
                    <a:pt x="23972" y="341579"/>
                  </a:lnTo>
                  <a:lnTo>
                    <a:pt x="0" y="315353"/>
                  </a:lnTo>
                  <a:lnTo>
                    <a:pt x="56514" y="273303"/>
                  </a:lnTo>
                  <a:lnTo>
                    <a:pt x="69787" y="288111"/>
                  </a:lnTo>
                  <a:lnTo>
                    <a:pt x="86790" y="298770"/>
                  </a:lnTo>
                  <a:lnTo>
                    <a:pt x="109419" y="305215"/>
                  </a:lnTo>
                  <a:lnTo>
                    <a:pt x="139572" y="307378"/>
                  </a:lnTo>
                  <a:lnTo>
                    <a:pt x="165244" y="304715"/>
                  </a:lnTo>
                  <a:lnTo>
                    <a:pt x="184313" y="296956"/>
                  </a:lnTo>
                  <a:lnTo>
                    <a:pt x="196189" y="284441"/>
                  </a:lnTo>
                  <a:lnTo>
                    <a:pt x="200278" y="267512"/>
                  </a:lnTo>
                  <a:lnTo>
                    <a:pt x="196592" y="248854"/>
                  </a:lnTo>
                  <a:lnTo>
                    <a:pt x="184400" y="236248"/>
                  </a:lnTo>
                  <a:lnTo>
                    <a:pt x="162002" y="227857"/>
                  </a:lnTo>
                  <a:lnTo>
                    <a:pt x="127698" y="221843"/>
                  </a:lnTo>
                  <a:lnTo>
                    <a:pt x="80650" y="211092"/>
                  </a:lnTo>
                  <a:lnTo>
                    <a:pt x="41782" y="190214"/>
                  </a:lnTo>
                  <a:lnTo>
                    <a:pt x="15345" y="156696"/>
                  </a:lnTo>
                  <a:lnTo>
                    <a:pt x="5587" y="108026"/>
                  </a:lnTo>
                  <a:lnTo>
                    <a:pt x="14004" y="63929"/>
                  </a:lnTo>
                  <a:lnTo>
                    <a:pt x="38904" y="29819"/>
                  </a:lnTo>
                  <a:lnTo>
                    <a:pt x="79766" y="7806"/>
                  </a:lnTo>
                  <a:lnTo>
                    <a:pt x="136067" y="0"/>
                  </a:lnTo>
                  <a:lnTo>
                    <a:pt x="176663" y="3081"/>
                  </a:lnTo>
                  <a:lnTo>
                    <a:pt x="212220" y="13231"/>
                  </a:lnTo>
                  <a:lnTo>
                    <a:pt x="242152" y="31809"/>
                  </a:lnTo>
                  <a:lnTo>
                    <a:pt x="265874" y="60172"/>
                  </a:lnTo>
                  <a:lnTo>
                    <a:pt x="210743" y="10149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6251440" y="4811927"/>
            <a:ext cx="630555" cy="516890"/>
            <a:chOff x="6251440" y="4811927"/>
            <a:chExt cx="630555" cy="516890"/>
          </a:xfrm>
        </p:grpSpPr>
        <p:sp>
          <p:nvSpPr>
            <p:cNvPr id="34" name="object 34"/>
            <p:cNvSpPr/>
            <p:nvPr/>
          </p:nvSpPr>
          <p:spPr>
            <a:xfrm>
              <a:off x="6256249" y="4816754"/>
              <a:ext cx="295275" cy="500380"/>
            </a:xfrm>
            <a:custGeom>
              <a:avLst/>
              <a:gdLst/>
              <a:ahLst/>
              <a:cxnLst/>
              <a:rect l="l" t="t" r="r" b="b"/>
              <a:pathLst>
                <a:path w="295275" h="500379">
                  <a:moveTo>
                    <a:pt x="295186" y="0"/>
                  </a:moveTo>
                  <a:lnTo>
                    <a:pt x="0" y="0"/>
                  </a:lnTo>
                  <a:lnTo>
                    <a:pt x="0" y="73660"/>
                  </a:lnTo>
                  <a:lnTo>
                    <a:pt x="0" y="217170"/>
                  </a:lnTo>
                  <a:lnTo>
                    <a:pt x="0" y="289560"/>
                  </a:lnTo>
                  <a:lnTo>
                    <a:pt x="0" y="500380"/>
                  </a:lnTo>
                  <a:lnTo>
                    <a:pt x="80949" y="500380"/>
                  </a:lnTo>
                  <a:lnTo>
                    <a:pt x="80949" y="289560"/>
                  </a:lnTo>
                  <a:lnTo>
                    <a:pt x="274256" y="289560"/>
                  </a:lnTo>
                  <a:lnTo>
                    <a:pt x="274256" y="217170"/>
                  </a:lnTo>
                  <a:lnTo>
                    <a:pt x="80949" y="217170"/>
                  </a:lnTo>
                  <a:lnTo>
                    <a:pt x="80949" y="73660"/>
                  </a:lnTo>
                  <a:lnTo>
                    <a:pt x="295186" y="73660"/>
                  </a:lnTo>
                  <a:lnTo>
                    <a:pt x="29518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56260" y="4816746"/>
              <a:ext cx="295275" cy="500380"/>
            </a:xfrm>
            <a:custGeom>
              <a:avLst/>
              <a:gdLst/>
              <a:ahLst/>
              <a:cxnLst/>
              <a:rect l="l" t="t" r="r" b="b"/>
              <a:pathLst>
                <a:path w="295275" h="500379">
                  <a:moveTo>
                    <a:pt x="295186" y="0"/>
                  </a:moveTo>
                  <a:lnTo>
                    <a:pt x="295186" y="73228"/>
                  </a:lnTo>
                  <a:lnTo>
                    <a:pt x="80949" y="73228"/>
                  </a:lnTo>
                  <a:lnTo>
                    <a:pt x="80949" y="216763"/>
                  </a:lnTo>
                  <a:lnTo>
                    <a:pt x="274256" y="216763"/>
                  </a:lnTo>
                  <a:lnTo>
                    <a:pt x="274256" y="289255"/>
                  </a:lnTo>
                  <a:lnTo>
                    <a:pt x="80949" y="289255"/>
                  </a:lnTo>
                  <a:lnTo>
                    <a:pt x="80949" y="500227"/>
                  </a:lnTo>
                  <a:lnTo>
                    <a:pt x="0" y="500227"/>
                  </a:lnTo>
                  <a:lnTo>
                    <a:pt x="0" y="0"/>
                  </a:lnTo>
                  <a:lnTo>
                    <a:pt x="295186" y="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94010" y="4947961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09" h="375920">
                  <a:moveTo>
                    <a:pt x="141643" y="0"/>
                  </a:moveTo>
                  <a:lnTo>
                    <a:pt x="91813" y="6658"/>
                  </a:lnTo>
                  <a:lnTo>
                    <a:pt x="52299" y="26472"/>
                  </a:lnTo>
                  <a:lnTo>
                    <a:pt x="23534" y="59195"/>
                  </a:lnTo>
                  <a:lnTo>
                    <a:pt x="5956" y="104584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390" y="257310"/>
                  </a:lnTo>
                  <a:lnTo>
                    <a:pt x="17445" y="297023"/>
                  </a:lnTo>
                  <a:lnTo>
                    <a:pt x="38990" y="329768"/>
                  </a:lnTo>
                  <a:lnTo>
                    <a:pt x="68850" y="354478"/>
                  </a:lnTo>
                  <a:lnTo>
                    <a:pt x="106851" y="370086"/>
                  </a:lnTo>
                  <a:lnTo>
                    <a:pt x="152819" y="375526"/>
                  </a:lnTo>
                  <a:lnTo>
                    <a:pt x="194806" y="372116"/>
                  </a:lnTo>
                  <a:lnTo>
                    <a:pt x="229139" y="361300"/>
                  </a:lnTo>
                  <a:lnTo>
                    <a:pt x="256539" y="342195"/>
                  </a:lnTo>
                  <a:lnTo>
                    <a:pt x="277723" y="313918"/>
                  </a:lnTo>
                  <a:lnTo>
                    <a:pt x="270722" y="308825"/>
                  </a:lnTo>
                  <a:lnTo>
                    <a:pt x="150037" y="308825"/>
                  </a:lnTo>
                  <a:lnTo>
                    <a:pt x="114893" y="301034"/>
                  </a:lnTo>
                  <a:lnTo>
                    <a:pt x="91327" y="279652"/>
                  </a:lnTo>
                  <a:lnTo>
                    <a:pt x="78098" y="247666"/>
                  </a:lnTo>
                  <a:lnTo>
                    <a:pt x="73964" y="208064"/>
                  </a:lnTo>
                  <a:lnTo>
                    <a:pt x="73964" y="206616"/>
                  </a:lnTo>
                  <a:lnTo>
                    <a:pt x="282613" y="206616"/>
                  </a:lnTo>
                  <a:lnTo>
                    <a:pt x="282613" y="166750"/>
                  </a:lnTo>
                  <a:lnTo>
                    <a:pt x="280779" y="147167"/>
                  </a:lnTo>
                  <a:lnTo>
                    <a:pt x="74663" y="147167"/>
                  </a:lnTo>
                  <a:lnTo>
                    <a:pt x="80514" y="113916"/>
                  </a:lnTo>
                  <a:lnTo>
                    <a:pt x="93237" y="88819"/>
                  </a:lnTo>
                  <a:lnTo>
                    <a:pt x="113418" y="72963"/>
                  </a:lnTo>
                  <a:lnTo>
                    <a:pt x="141643" y="67436"/>
                  </a:lnTo>
                  <a:lnTo>
                    <a:pt x="262575" y="67436"/>
                  </a:lnTo>
                  <a:lnTo>
                    <a:pt x="260529" y="61705"/>
                  </a:lnTo>
                  <a:lnTo>
                    <a:pt x="232571" y="27796"/>
                  </a:lnTo>
                  <a:lnTo>
                    <a:pt x="193021" y="7042"/>
                  </a:lnTo>
                  <a:lnTo>
                    <a:pt x="141643" y="0"/>
                  </a:lnTo>
                  <a:close/>
                </a:path>
                <a:path w="283209" h="375920">
                  <a:moveTo>
                    <a:pt x="221907" y="273316"/>
                  </a:moveTo>
                  <a:lnTo>
                    <a:pt x="210577" y="288342"/>
                  </a:lnTo>
                  <a:lnTo>
                    <a:pt x="196173" y="299496"/>
                  </a:lnTo>
                  <a:lnTo>
                    <a:pt x="176669" y="306436"/>
                  </a:lnTo>
                  <a:lnTo>
                    <a:pt x="150037" y="308825"/>
                  </a:lnTo>
                  <a:lnTo>
                    <a:pt x="270722" y="308825"/>
                  </a:lnTo>
                  <a:lnTo>
                    <a:pt x="221907" y="273316"/>
                  </a:lnTo>
                  <a:close/>
                </a:path>
                <a:path w="283209" h="375920">
                  <a:moveTo>
                    <a:pt x="262575" y="67436"/>
                  </a:moveTo>
                  <a:lnTo>
                    <a:pt x="141643" y="67436"/>
                  </a:lnTo>
                  <a:lnTo>
                    <a:pt x="169575" y="72452"/>
                  </a:lnTo>
                  <a:lnTo>
                    <a:pt x="189717" y="87456"/>
                  </a:lnTo>
                  <a:lnTo>
                    <a:pt x="202398" y="112383"/>
                  </a:lnTo>
                  <a:lnTo>
                    <a:pt x="207949" y="147167"/>
                  </a:lnTo>
                  <a:lnTo>
                    <a:pt x="280779" y="147167"/>
                  </a:lnTo>
                  <a:lnTo>
                    <a:pt x="277131" y="108209"/>
                  </a:lnTo>
                  <a:lnTo>
                    <a:pt x="262575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63853" y="5010579"/>
              <a:ext cx="142925" cy="8936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594010" y="4947961"/>
              <a:ext cx="283210" cy="375920"/>
            </a:xfrm>
            <a:custGeom>
              <a:avLst/>
              <a:gdLst/>
              <a:ahLst/>
              <a:cxnLst/>
              <a:rect l="l" t="t" r="r" b="b"/>
              <a:pathLst>
                <a:path w="283209" h="375920">
                  <a:moveTo>
                    <a:pt x="277723" y="313918"/>
                  </a:moveTo>
                  <a:lnTo>
                    <a:pt x="256539" y="342195"/>
                  </a:lnTo>
                  <a:lnTo>
                    <a:pt x="229139" y="361300"/>
                  </a:lnTo>
                  <a:lnTo>
                    <a:pt x="194806" y="372116"/>
                  </a:lnTo>
                  <a:lnTo>
                    <a:pt x="152819" y="375526"/>
                  </a:lnTo>
                  <a:lnTo>
                    <a:pt x="106851" y="370086"/>
                  </a:lnTo>
                  <a:lnTo>
                    <a:pt x="68850" y="354478"/>
                  </a:lnTo>
                  <a:lnTo>
                    <a:pt x="38990" y="329768"/>
                  </a:lnTo>
                  <a:lnTo>
                    <a:pt x="17445" y="297023"/>
                  </a:lnTo>
                  <a:lnTo>
                    <a:pt x="4390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5956" y="104584"/>
                  </a:lnTo>
                  <a:lnTo>
                    <a:pt x="23534" y="59195"/>
                  </a:lnTo>
                  <a:lnTo>
                    <a:pt x="52299" y="26472"/>
                  </a:lnTo>
                  <a:lnTo>
                    <a:pt x="91813" y="6658"/>
                  </a:lnTo>
                  <a:lnTo>
                    <a:pt x="141643" y="0"/>
                  </a:lnTo>
                  <a:lnTo>
                    <a:pt x="193021" y="7042"/>
                  </a:lnTo>
                  <a:lnTo>
                    <a:pt x="232571" y="27796"/>
                  </a:lnTo>
                  <a:lnTo>
                    <a:pt x="260529" y="61705"/>
                  </a:lnTo>
                  <a:lnTo>
                    <a:pt x="277131" y="108209"/>
                  </a:lnTo>
                  <a:lnTo>
                    <a:pt x="282613" y="166750"/>
                  </a:lnTo>
                  <a:lnTo>
                    <a:pt x="282613" y="206616"/>
                  </a:lnTo>
                  <a:lnTo>
                    <a:pt x="73964" y="206616"/>
                  </a:lnTo>
                  <a:lnTo>
                    <a:pt x="73964" y="208064"/>
                  </a:lnTo>
                  <a:lnTo>
                    <a:pt x="78098" y="247666"/>
                  </a:lnTo>
                  <a:lnTo>
                    <a:pt x="91327" y="279652"/>
                  </a:lnTo>
                  <a:lnTo>
                    <a:pt x="114893" y="301034"/>
                  </a:lnTo>
                  <a:lnTo>
                    <a:pt x="150037" y="308825"/>
                  </a:lnTo>
                  <a:lnTo>
                    <a:pt x="176669" y="306436"/>
                  </a:lnTo>
                  <a:lnTo>
                    <a:pt x="196173" y="299496"/>
                  </a:lnTo>
                  <a:lnTo>
                    <a:pt x="210577" y="288342"/>
                  </a:lnTo>
                  <a:lnTo>
                    <a:pt x="221907" y="273316"/>
                  </a:lnTo>
                  <a:lnTo>
                    <a:pt x="277723" y="31391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6961125" y="4811927"/>
            <a:ext cx="137795" cy="509905"/>
            <a:chOff x="6961125" y="4811927"/>
            <a:chExt cx="137795" cy="509905"/>
          </a:xfrm>
        </p:grpSpPr>
        <p:sp>
          <p:nvSpPr>
            <p:cNvPr id="40" name="object 40"/>
            <p:cNvSpPr/>
            <p:nvPr/>
          </p:nvSpPr>
          <p:spPr>
            <a:xfrm>
              <a:off x="6965945" y="4816746"/>
              <a:ext cx="128270" cy="500380"/>
            </a:xfrm>
            <a:custGeom>
              <a:avLst/>
              <a:gdLst/>
              <a:ahLst/>
              <a:cxnLst/>
              <a:rect l="l" t="t" r="r" b="b"/>
              <a:pathLst>
                <a:path w="128270" h="500379">
                  <a:moveTo>
                    <a:pt x="74676" y="0"/>
                  </a:moveTo>
                  <a:lnTo>
                    <a:pt x="0" y="0"/>
                  </a:lnTo>
                  <a:lnTo>
                    <a:pt x="0" y="386410"/>
                  </a:lnTo>
                  <a:lnTo>
                    <a:pt x="7196" y="439362"/>
                  </a:lnTo>
                  <a:lnTo>
                    <a:pt x="29832" y="474579"/>
                  </a:lnTo>
                  <a:lnTo>
                    <a:pt x="69480" y="494166"/>
                  </a:lnTo>
                  <a:lnTo>
                    <a:pt x="127711" y="500227"/>
                  </a:lnTo>
                  <a:lnTo>
                    <a:pt x="127711" y="432066"/>
                  </a:lnTo>
                  <a:lnTo>
                    <a:pt x="99991" y="427605"/>
                  </a:lnTo>
                  <a:lnTo>
                    <a:pt x="83920" y="414855"/>
                  </a:lnTo>
                  <a:lnTo>
                    <a:pt x="76485" y="394765"/>
                  </a:lnTo>
                  <a:lnTo>
                    <a:pt x="74676" y="368287"/>
                  </a:lnTo>
                  <a:lnTo>
                    <a:pt x="7467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5945" y="4816746"/>
              <a:ext cx="128270" cy="500380"/>
            </a:xfrm>
            <a:custGeom>
              <a:avLst/>
              <a:gdLst/>
              <a:ahLst/>
              <a:cxnLst/>
              <a:rect l="l" t="t" r="r" b="b"/>
              <a:pathLst>
                <a:path w="128270" h="500379">
                  <a:moveTo>
                    <a:pt x="0" y="0"/>
                  </a:moveTo>
                  <a:lnTo>
                    <a:pt x="74676" y="0"/>
                  </a:lnTo>
                  <a:lnTo>
                    <a:pt x="74676" y="368287"/>
                  </a:lnTo>
                  <a:lnTo>
                    <a:pt x="76485" y="394765"/>
                  </a:lnTo>
                  <a:lnTo>
                    <a:pt x="83920" y="414855"/>
                  </a:lnTo>
                  <a:lnTo>
                    <a:pt x="99991" y="427605"/>
                  </a:lnTo>
                  <a:lnTo>
                    <a:pt x="127711" y="432066"/>
                  </a:lnTo>
                  <a:lnTo>
                    <a:pt x="127711" y="500227"/>
                  </a:lnTo>
                  <a:lnTo>
                    <a:pt x="69480" y="494166"/>
                  </a:lnTo>
                  <a:lnTo>
                    <a:pt x="29832" y="474579"/>
                  </a:lnTo>
                  <a:lnTo>
                    <a:pt x="7196" y="439362"/>
                  </a:lnTo>
                  <a:lnTo>
                    <a:pt x="0" y="386410"/>
                  </a:lnTo>
                  <a:lnTo>
                    <a:pt x="0" y="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7175351" y="4811927"/>
            <a:ext cx="137795" cy="509905"/>
            <a:chOff x="7175351" y="4811927"/>
            <a:chExt cx="137795" cy="509905"/>
          </a:xfrm>
        </p:grpSpPr>
        <p:sp>
          <p:nvSpPr>
            <p:cNvPr id="43" name="object 43"/>
            <p:cNvSpPr/>
            <p:nvPr/>
          </p:nvSpPr>
          <p:spPr>
            <a:xfrm>
              <a:off x="7180170" y="4816746"/>
              <a:ext cx="128270" cy="500380"/>
            </a:xfrm>
            <a:custGeom>
              <a:avLst/>
              <a:gdLst/>
              <a:ahLst/>
              <a:cxnLst/>
              <a:rect l="l" t="t" r="r" b="b"/>
              <a:pathLst>
                <a:path w="128270" h="500379">
                  <a:moveTo>
                    <a:pt x="74676" y="0"/>
                  </a:moveTo>
                  <a:lnTo>
                    <a:pt x="0" y="0"/>
                  </a:lnTo>
                  <a:lnTo>
                    <a:pt x="0" y="386410"/>
                  </a:lnTo>
                  <a:lnTo>
                    <a:pt x="7196" y="439362"/>
                  </a:lnTo>
                  <a:lnTo>
                    <a:pt x="29832" y="474579"/>
                  </a:lnTo>
                  <a:lnTo>
                    <a:pt x="69480" y="494166"/>
                  </a:lnTo>
                  <a:lnTo>
                    <a:pt x="127711" y="500227"/>
                  </a:lnTo>
                  <a:lnTo>
                    <a:pt x="127711" y="432066"/>
                  </a:lnTo>
                  <a:lnTo>
                    <a:pt x="99991" y="427605"/>
                  </a:lnTo>
                  <a:lnTo>
                    <a:pt x="83920" y="414855"/>
                  </a:lnTo>
                  <a:lnTo>
                    <a:pt x="76485" y="394765"/>
                  </a:lnTo>
                  <a:lnTo>
                    <a:pt x="74676" y="368287"/>
                  </a:lnTo>
                  <a:lnTo>
                    <a:pt x="7467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180170" y="4816746"/>
              <a:ext cx="128270" cy="500380"/>
            </a:xfrm>
            <a:custGeom>
              <a:avLst/>
              <a:gdLst/>
              <a:ahLst/>
              <a:cxnLst/>
              <a:rect l="l" t="t" r="r" b="b"/>
              <a:pathLst>
                <a:path w="128270" h="500379">
                  <a:moveTo>
                    <a:pt x="0" y="0"/>
                  </a:moveTo>
                  <a:lnTo>
                    <a:pt x="74676" y="0"/>
                  </a:lnTo>
                  <a:lnTo>
                    <a:pt x="74676" y="368287"/>
                  </a:lnTo>
                  <a:lnTo>
                    <a:pt x="76485" y="394765"/>
                  </a:lnTo>
                  <a:lnTo>
                    <a:pt x="83920" y="414855"/>
                  </a:lnTo>
                  <a:lnTo>
                    <a:pt x="99991" y="427605"/>
                  </a:lnTo>
                  <a:lnTo>
                    <a:pt x="127711" y="432066"/>
                  </a:lnTo>
                  <a:lnTo>
                    <a:pt x="127711" y="500227"/>
                  </a:lnTo>
                  <a:lnTo>
                    <a:pt x="69480" y="494166"/>
                  </a:lnTo>
                  <a:lnTo>
                    <a:pt x="29832" y="474579"/>
                  </a:lnTo>
                  <a:lnTo>
                    <a:pt x="7196" y="439362"/>
                  </a:lnTo>
                  <a:lnTo>
                    <a:pt x="0" y="386410"/>
                  </a:lnTo>
                  <a:lnTo>
                    <a:pt x="0" y="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7374934" y="4943142"/>
            <a:ext cx="1160145" cy="385445"/>
            <a:chOff x="7374934" y="4943142"/>
            <a:chExt cx="1160145" cy="385445"/>
          </a:xfrm>
        </p:grpSpPr>
        <p:sp>
          <p:nvSpPr>
            <p:cNvPr id="46" name="object 46"/>
            <p:cNvSpPr/>
            <p:nvPr/>
          </p:nvSpPr>
          <p:spPr>
            <a:xfrm>
              <a:off x="7379753" y="4947962"/>
              <a:ext cx="297180" cy="375920"/>
            </a:xfrm>
            <a:custGeom>
              <a:avLst/>
              <a:gdLst/>
              <a:ahLst/>
              <a:cxnLst/>
              <a:rect l="l" t="t" r="r" b="b"/>
              <a:pathLst>
                <a:path w="297179" h="375920">
                  <a:moveTo>
                    <a:pt x="148628" y="0"/>
                  </a:moveTo>
                  <a:lnTo>
                    <a:pt x="104907" y="4790"/>
                  </a:lnTo>
                  <a:lnTo>
                    <a:pt x="68224" y="18986"/>
                  </a:lnTo>
                  <a:lnTo>
                    <a:pt x="17597" y="74544"/>
                  </a:lnTo>
                  <a:lnTo>
                    <a:pt x="4467" y="115378"/>
                  </a:lnTo>
                  <a:lnTo>
                    <a:pt x="0" y="164566"/>
                  </a:lnTo>
                  <a:lnTo>
                    <a:pt x="0" y="210248"/>
                  </a:lnTo>
                  <a:lnTo>
                    <a:pt x="4224" y="257227"/>
                  </a:lnTo>
                  <a:lnTo>
                    <a:pt x="16821" y="297562"/>
                  </a:lnTo>
                  <a:lnTo>
                    <a:pt x="37676" y="330407"/>
                  </a:lnTo>
                  <a:lnTo>
                    <a:pt x="103694" y="370242"/>
                  </a:lnTo>
                  <a:lnTo>
                    <a:pt x="148628" y="375539"/>
                  </a:lnTo>
                  <a:lnTo>
                    <a:pt x="195203" y="369990"/>
                  </a:lnTo>
                  <a:lnTo>
                    <a:pt x="232570" y="354112"/>
                  </a:lnTo>
                  <a:lnTo>
                    <a:pt x="261059" y="329050"/>
                  </a:lnTo>
                  <a:lnTo>
                    <a:pt x="273237" y="308838"/>
                  </a:lnTo>
                  <a:lnTo>
                    <a:pt x="148628" y="308838"/>
                  </a:lnTo>
                  <a:lnTo>
                    <a:pt x="113119" y="301045"/>
                  </a:lnTo>
                  <a:lnTo>
                    <a:pt x="90103" y="279658"/>
                  </a:lnTo>
                  <a:lnTo>
                    <a:pt x="77683" y="247668"/>
                  </a:lnTo>
                  <a:lnTo>
                    <a:pt x="73964" y="208064"/>
                  </a:lnTo>
                  <a:lnTo>
                    <a:pt x="73964" y="166014"/>
                  </a:lnTo>
                  <a:lnTo>
                    <a:pt x="78565" y="124310"/>
                  </a:lnTo>
                  <a:lnTo>
                    <a:pt x="92456" y="93346"/>
                  </a:lnTo>
                  <a:lnTo>
                    <a:pt x="115766" y="74072"/>
                  </a:lnTo>
                  <a:lnTo>
                    <a:pt x="148628" y="67437"/>
                  </a:lnTo>
                  <a:lnTo>
                    <a:pt x="274459" y="67437"/>
                  </a:lnTo>
                  <a:lnTo>
                    <a:pt x="257921" y="42325"/>
                  </a:lnTo>
                  <a:lnTo>
                    <a:pt x="228850" y="18986"/>
                  </a:lnTo>
                  <a:lnTo>
                    <a:pt x="192297" y="4790"/>
                  </a:lnTo>
                  <a:lnTo>
                    <a:pt x="148628" y="0"/>
                  </a:lnTo>
                  <a:close/>
                </a:path>
                <a:path w="297179" h="375920">
                  <a:moveTo>
                    <a:pt x="274459" y="67437"/>
                  </a:moveTo>
                  <a:lnTo>
                    <a:pt x="148628" y="67437"/>
                  </a:lnTo>
                  <a:lnTo>
                    <a:pt x="181085" y="73972"/>
                  </a:lnTo>
                  <a:lnTo>
                    <a:pt x="204189" y="93079"/>
                  </a:lnTo>
                  <a:lnTo>
                    <a:pt x="218002" y="124010"/>
                  </a:lnTo>
                  <a:lnTo>
                    <a:pt x="222592" y="166014"/>
                  </a:lnTo>
                  <a:lnTo>
                    <a:pt x="222592" y="208064"/>
                  </a:lnTo>
                  <a:lnTo>
                    <a:pt x="218493" y="247668"/>
                  </a:lnTo>
                  <a:lnTo>
                    <a:pt x="205498" y="279658"/>
                  </a:lnTo>
                  <a:lnTo>
                    <a:pt x="182559" y="301045"/>
                  </a:lnTo>
                  <a:lnTo>
                    <a:pt x="148628" y="308838"/>
                  </a:lnTo>
                  <a:lnTo>
                    <a:pt x="273237" y="308838"/>
                  </a:lnTo>
                  <a:lnTo>
                    <a:pt x="281000" y="295954"/>
                  </a:lnTo>
                  <a:lnTo>
                    <a:pt x="292723" y="255970"/>
                  </a:lnTo>
                  <a:lnTo>
                    <a:pt x="296557" y="210248"/>
                  </a:lnTo>
                  <a:lnTo>
                    <a:pt x="296557" y="164566"/>
                  </a:lnTo>
                  <a:lnTo>
                    <a:pt x="292142" y="115378"/>
                  </a:lnTo>
                  <a:lnTo>
                    <a:pt x="279140" y="74544"/>
                  </a:lnTo>
                  <a:lnTo>
                    <a:pt x="274459" y="6743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48899" y="5010579"/>
              <a:ext cx="158267" cy="25104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7379753" y="4947962"/>
              <a:ext cx="297180" cy="375920"/>
            </a:xfrm>
            <a:custGeom>
              <a:avLst/>
              <a:gdLst/>
              <a:ahLst/>
              <a:cxnLst/>
              <a:rect l="l" t="t" r="r" b="b"/>
              <a:pathLst>
                <a:path w="297179" h="375920">
                  <a:moveTo>
                    <a:pt x="296557" y="210248"/>
                  </a:moveTo>
                  <a:lnTo>
                    <a:pt x="292723" y="255970"/>
                  </a:lnTo>
                  <a:lnTo>
                    <a:pt x="281000" y="295954"/>
                  </a:lnTo>
                  <a:lnTo>
                    <a:pt x="261059" y="329050"/>
                  </a:lnTo>
                  <a:lnTo>
                    <a:pt x="195203" y="369990"/>
                  </a:lnTo>
                  <a:lnTo>
                    <a:pt x="148628" y="375539"/>
                  </a:lnTo>
                  <a:lnTo>
                    <a:pt x="103694" y="370242"/>
                  </a:lnTo>
                  <a:lnTo>
                    <a:pt x="66672" y="354916"/>
                  </a:lnTo>
                  <a:lnTo>
                    <a:pt x="16821" y="297562"/>
                  </a:lnTo>
                  <a:lnTo>
                    <a:pt x="4224" y="257227"/>
                  </a:lnTo>
                  <a:lnTo>
                    <a:pt x="0" y="210248"/>
                  </a:lnTo>
                  <a:lnTo>
                    <a:pt x="0" y="164566"/>
                  </a:lnTo>
                  <a:lnTo>
                    <a:pt x="4467" y="115378"/>
                  </a:lnTo>
                  <a:lnTo>
                    <a:pt x="17597" y="74544"/>
                  </a:lnTo>
                  <a:lnTo>
                    <a:pt x="38985" y="42325"/>
                  </a:lnTo>
                  <a:lnTo>
                    <a:pt x="104907" y="4790"/>
                  </a:lnTo>
                  <a:lnTo>
                    <a:pt x="148628" y="0"/>
                  </a:lnTo>
                  <a:lnTo>
                    <a:pt x="192297" y="4790"/>
                  </a:lnTo>
                  <a:lnTo>
                    <a:pt x="228850" y="18986"/>
                  </a:lnTo>
                  <a:lnTo>
                    <a:pt x="279140" y="74544"/>
                  </a:lnTo>
                  <a:lnTo>
                    <a:pt x="292142" y="115378"/>
                  </a:lnTo>
                  <a:lnTo>
                    <a:pt x="296557" y="164566"/>
                  </a:lnTo>
                  <a:lnTo>
                    <a:pt x="296557" y="21024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720276" y="4954487"/>
              <a:ext cx="491490" cy="362585"/>
            </a:xfrm>
            <a:custGeom>
              <a:avLst/>
              <a:gdLst/>
              <a:ahLst/>
              <a:cxnLst/>
              <a:rect l="l" t="t" r="r" b="b"/>
              <a:pathLst>
                <a:path w="491490" h="362585">
                  <a:moveTo>
                    <a:pt x="491274" y="0"/>
                  </a:moveTo>
                  <a:lnTo>
                    <a:pt x="413118" y="0"/>
                  </a:lnTo>
                  <a:lnTo>
                    <a:pt x="354495" y="229819"/>
                  </a:lnTo>
                  <a:lnTo>
                    <a:pt x="271449" y="0"/>
                  </a:lnTo>
                  <a:lnTo>
                    <a:pt x="214223" y="0"/>
                  </a:lnTo>
                  <a:lnTo>
                    <a:pt x="136067" y="228358"/>
                  </a:lnTo>
                  <a:lnTo>
                    <a:pt x="77457" y="0"/>
                  </a:lnTo>
                  <a:lnTo>
                    <a:pt x="0" y="0"/>
                  </a:lnTo>
                  <a:lnTo>
                    <a:pt x="98386" y="362483"/>
                  </a:lnTo>
                  <a:lnTo>
                    <a:pt x="160502" y="362483"/>
                  </a:lnTo>
                  <a:lnTo>
                    <a:pt x="245630" y="116001"/>
                  </a:lnTo>
                  <a:lnTo>
                    <a:pt x="330758" y="362483"/>
                  </a:lnTo>
                  <a:lnTo>
                    <a:pt x="392176" y="362483"/>
                  </a:lnTo>
                  <a:lnTo>
                    <a:pt x="4912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720276" y="4954487"/>
              <a:ext cx="491490" cy="362585"/>
            </a:xfrm>
            <a:custGeom>
              <a:avLst/>
              <a:gdLst/>
              <a:ahLst/>
              <a:cxnLst/>
              <a:rect l="l" t="t" r="r" b="b"/>
              <a:pathLst>
                <a:path w="491490" h="362585">
                  <a:moveTo>
                    <a:pt x="160502" y="362483"/>
                  </a:moveTo>
                  <a:lnTo>
                    <a:pt x="98386" y="362483"/>
                  </a:lnTo>
                  <a:lnTo>
                    <a:pt x="0" y="0"/>
                  </a:lnTo>
                  <a:lnTo>
                    <a:pt x="77457" y="0"/>
                  </a:lnTo>
                  <a:lnTo>
                    <a:pt x="136067" y="228358"/>
                  </a:lnTo>
                  <a:lnTo>
                    <a:pt x="214223" y="0"/>
                  </a:lnTo>
                  <a:lnTo>
                    <a:pt x="271449" y="0"/>
                  </a:lnTo>
                  <a:lnTo>
                    <a:pt x="354495" y="229819"/>
                  </a:lnTo>
                  <a:lnTo>
                    <a:pt x="413118" y="0"/>
                  </a:lnTo>
                  <a:lnTo>
                    <a:pt x="491274" y="0"/>
                  </a:lnTo>
                  <a:lnTo>
                    <a:pt x="392176" y="362483"/>
                  </a:lnTo>
                  <a:lnTo>
                    <a:pt x="330758" y="362483"/>
                  </a:lnTo>
                  <a:lnTo>
                    <a:pt x="245630" y="116001"/>
                  </a:lnTo>
                  <a:lnTo>
                    <a:pt x="160502" y="362483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255474" y="4947965"/>
              <a:ext cx="274320" cy="375920"/>
            </a:xfrm>
            <a:custGeom>
              <a:avLst/>
              <a:gdLst/>
              <a:ahLst/>
              <a:cxnLst/>
              <a:rect l="l" t="t" r="r" b="b"/>
              <a:pathLst>
                <a:path w="274320" h="375920">
                  <a:moveTo>
                    <a:pt x="136080" y="0"/>
                  </a:moveTo>
                  <a:lnTo>
                    <a:pt x="79779" y="7806"/>
                  </a:lnTo>
                  <a:lnTo>
                    <a:pt x="38917" y="29819"/>
                  </a:lnTo>
                  <a:lnTo>
                    <a:pt x="14017" y="63929"/>
                  </a:lnTo>
                  <a:lnTo>
                    <a:pt x="5600" y="108026"/>
                  </a:lnTo>
                  <a:lnTo>
                    <a:pt x="15357" y="156696"/>
                  </a:lnTo>
                  <a:lnTo>
                    <a:pt x="41795" y="190214"/>
                  </a:lnTo>
                  <a:lnTo>
                    <a:pt x="80663" y="211092"/>
                  </a:lnTo>
                  <a:lnTo>
                    <a:pt x="127711" y="221843"/>
                  </a:lnTo>
                  <a:lnTo>
                    <a:pt x="162015" y="227857"/>
                  </a:lnTo>
                  <a:lnTo>
                    <a:pt x="184413" y="236248"/>
                  </a:lnTo>
                  <a:lnTo>
                    <a:pt x="196605" y="248854"/>
                  </a:lnTo>
                  <a:lnTo>
                    <a:pt x="200291" y="267512"/>
                  </a:lnTo>
                  <a:lnTo>
                    <a:pt x="196201" y="284441"/>
                  </a:lnTo>
                  <a:lnTo>
                    <a:pt x="184326" y="296956"/>
                  </a:lnTo>
                  <a:lnTo>
                    <a:pt x="165256" y="304715"/>
                  </a:lnTo>
                  <a:lnTo>
                    <a:pt x="139585" y="307378"/>
                  </a:lnTo>
                  <a:lnTo>
                    <a:pt x="109432" y="305215"/>
                  </a:lnTo>
                  <a:lnTo>
                    <a:pt x="86802" y="298770"/>
                  </a:lnTo>
                  <a:lnTo>
                    <a:pt x="69800" y="288111"/>
                  </a:lnTo>
                  <a:lnTo>
                    <a:pt x="56527" y="273303"/>
                  </a:lnTo>
                  <a:lnTo>
                    <a:pt x="0" y="315353"/>
                  </a:lnTo>
                  <a:lnTo>
                    <a:pt x="23980" y="341579"/>
                  </a:lnTo>
                  <a:lnTo>
                    <a:pt x="54176" y="360394"/>
                  </a:lnTo>
                  <a:lnTo>
                    <a:pt x="92352" y="371732"/>
                  </a:lnTo>
                  <a:lnTo>
                    <a:pt x="140271" y="375526"/>
                  </a:lnTo>
                  <a:lnTo>
                    <a:pt x="199182" y="367687"/>
                  </a:lnTo>
                  <a:lnTo>
                    <a:pt x="241020" y="345439"/>
                  </a:lnTo>
                  <a:lnTo>
                    <a:pt x="265980" y="310686"/>
                  </a:lnTo>
                  <a:lnTo>
                    <a:pt x="274256" y="265328"/>
                  </a:lnTo>
                  <a:lnTo>
                    <a:pt x="265195" y="216343"/>
                  </a:lnTo>
                  <a:lnTo>
                    <a:pt x="239452" y="182784"/>
                  </a:lnTo>
                  <a:lnTo>
                    <a:pt x="199182" y="161865"/>
                  </a:lnTo>
                  <a:lnTo>
                    <a:pt x="146545" y="150799"/>
                  </a:lnTo>
                  <a:lnTo>
                    <a:pt x="119118" y="145909"/>
                  </a:lnTo>
                  <a:lnTo>
                    <a:pt x="98231" y="137833"/>
                  </a:lnTo>
                  <a:lnTo>
                    <a:pt x="84930" y="125003"/>
                  </a:lnTo>
                  <a:lnTo>
                    <a:pt x="80264" y="105854"/>
                  </a:lnTo>
                  <a:lnTo>
                    <a:pt x="84352" y="89060"/>
                  </a:lnTo>
                  <a:lnTo>
                    <a:pt x="95702" y="77571"/>
                  </a:lnTo>
                  <a:lnTo>
                    <a:pt x="112941" y="70978"/>
                  </a:lnTo>
                  <a:lnTo>
                    <a:pt x="134696" y="68872"/>
                  </a:lnTo>
                  <a:lnTo>
                    <a:pt x="161889" y="70808"/>
                  </a:lnTo>
                  <a:lnTo>
                    <a:pt x="182146" y="76755"/>
                  </a:lnTo>
                  <a:lnTo>
                    <a:pt x="197693" y="86917"/>
                  </a:lnTo>
                  <a:lnTo>
                    <a:pt x="210756" y="101498"/>
                  </a:lnTo>
                  <a:lnTo>
                    <a:pt x="265887" y="60172"/>
                  </a:lnTo>
                  <a:lnTo>
                    <a:pt x="242165" y="31809"/>
                  </a:lnTo>
                  <a:lnTo>
                    <a:pt x="212232" y="13231"/>
                  </a:lnTo>
                  <a:lnTo>
                    <a:pt x="176676" y="3081"/>
                  </a:lnTo>
                  <a:lnTo>
                    <a:pt x="1360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255474" y="4947965"/>
              <a:ext cx="274320" cy="375920"/>
            </a:xfrm>
            <a:custGeom>
              <a:avLst/>
              <a:gdLst/>
              <a:ahLst/>
              <a:cxnLst/>
              <a:rect l="l" t="t" r="r" b="b"/>
              <a:pathLst>
                <a:path w="274320" h="375920">
                  <a:moveTo>
                    <a:pt x="210756" y="101498"/>
                  </a:moveTo>
                  <a:lnTo>
                    <a:pt x="197693" y="86917"/>
                  </a:lnTo>
                  <a:lnTo>
                    <a:pt x="182146" y="76755"/>
                  </a:lnTo>
                  <a:lnTo>
                    <a:pt x="161889" y="70808"/>
                  </a:lnTo>
                  <a:lnTo>
                    <a:pt x="134696" y="68872"/>
                  </a:lnTo>
                  <a:lnTo>
                    <a:pt x="112941" y="70978"/>
                  </a:lnTo>
                  <a:lnTo>
                    <a:pt x="95702" y="77571"/>
                  </a:lnTo>
                  <a:lnTo>
                    <a:pt x="84352" y="89060"/>
                  </a:lnTo>
                  <a:lnTo>
                    <a:pt x="80264" y="105854"/>
                  </a:lnTo>
                  <a:lnTo>
                    <a:pt x="84930" y="125003"/>
                  </a:lnTo>
                  <a:lnTo>
                    <a:pt x="98231" y="137833"/>
                  </a:lnTo>
                  <a:lnTo>
                    <a:pt x="119118" y="145909"/>
                  </a:lnTo>
                  <a:lnTo>
                    <a:pt x="146545" y="150799"/>
                  </a:lnTo>
                  <a:lnTo>
                    <a:pt x="199182" y="161865"/>
                  </a:lnTo>
                  <a:lnTo>
                    <a:pt x="239452" y="182784"/>
                  </a:lnTo>
                  <a:lnTo>
                    <a:pt x="265195" y="216343"/>
                  </a:lnTo>
                  <a:lnTo>
                    <a:pt x="274256" y="265328"/>
                  </a:lnTo>
                  <a:lnTo>
                    <a:pt x="265980" y="310686"/>
                  </a:lnTo>
                  <a:lnTo>
                    <a:pt x="241020" y="345439"/>
                  </a:lnTo>
                  <a:lnTo>
                    <a:pt x="199182" y="367687"/>
                  </a:lnTo>
                  <a:lnTo>
                    <a:pt x="140271" y="375526"/>
                  </a:lnTo>
                  <a:lnTo>
                    <a:pt x="92352" y="371732"/>
                  </a:lnTo>
                  <a:lnTo>
                    <a:pt x="54176" y="360394"/>
                  </a:lnTo>
                  <a:lnTo>
                    <a:pt x="23980" y="341579"/>
                  </a:lnTo>
                  <a:lnTo>
                    <a:pt x="0" y="315353"/>
                  </a:lnTo>
                  <a:lnTo>
                    <a:pt x="56527" y="273303"/>
                  </a:lnTo>
                  <a:lnTo>
                    <a:pt x="69800" y="288111"/>
                  </a:lnTo>
                  <a:lnTo>
                    <a:pt x="86802" y="298770"/>
                  </a:lnTo>
                  <a:lnTo>
                    <a:pt x="109432" y="305215"/>
                  </a:lnTo>
                  <a:lnTo>
                    <a:pt x="139585" y="307378"/>
                  </a:lnTo>
                  <a:lnTo>
                    <a:pt x="165256" y="304715"/>
                  </a:lnTo>
                  <a:lnTo>
                    <a:pt x="184326" y="296956"/>
                  </a:lnTo>
                  <a:lnTo>
                    <a:pt x="196201" y="284441"/>
                  </a:lnTo>
                  <a:lnTo>
                    <a:pt x="200291" y="267512"/>
                  </a:lnTo>
                  <a:lnTo>
                    <a:pt x="196605" y="248854"/>
                  </a:lnTo>
                  <a:lnTo>
                    <a:pt x="184413" y="236248"/>
                  </a:lnTo>
                  <a:lnTo>
                    <a:pt x="162015" y="227857"/>
                  </a:lnTo>
                  <a:lnTo>
                    <a:pt x="127711" y="221843"/>
                  </a:lnTo>
                  <a:lnTo>
                    <a:pt x="80663" y="211092"/>
                  </a:lnTo>
                  <a:lnTo>
                    <a:pt x="41795" y="190214"/>
                  </a:lnTo>
                  <a:lnTo>
                    <a:pt x="15357" y="156696"/>
                  </a:lnTo>
                  <a:lnTo>
                    <a:pt x="5600" y="108026"/>
                  </a:lnTo>
                  <a:lnTo>
                    <a:pt x="14017" y="63929"/>
                  </a:lnTo>
                  <a:lnTo>
                    <a:pt x="38917" y="29819"/>
                  </a:lnTo>
                  <a:lnTo>
                    <a:pt x="79779" y="7806"/>
                  </a:lnTo>
                  <a:lnTo>
                    <a:pt x="136080" y="0"/>
                  </a:lnTo>
                  <a:lnTo>
                    <a:pt x="176676" y="3081"/>
                  </a:lnTo>
                  <a:lnTo>
                    <a:pt x="212232" y="13231"/>
                  </a:lnTo>
                  <a:lnTo>
                    <a:pt x="242165" y="31809"/>
                  </a:lnTo>
                  <a:lnTo>
                    <a:pt x="265887" y="60172"/>
                  </a:lnTo>
                  <a:lnTo>
                    <a:pt x="210756" y="101498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8610042" y="4811927"/>
            <a:ext cx="296545" cy="509905"/>
            <a:chOff x="8610042" y="4811927"/>
            <a:chExt cx="296545" cy="509905"/>
          </a:xfrm>
        </p:grpSpPr>
        <p:sp>
          <p:nvSpPr>
            <p:cNvPr id="54" name="object 54"/>
            <p:cNvSpPr/>
            <p:nvPr/>
          </p:nvSpPr>
          <p:spPr>
            <a:xfrm>
              <a:off x="8614862" y="4816746"/>
              <a:ext cx="287020" cy="500380"/>
            </a:xfrm>
            <a:custGeom>
              <a:avLst/>
              <a:gdLst/>
              <a:ahLst/>
              <a:cxnLst/>
              <a:rect l="l" t="t" r="r" b="b"/>
              <a:pathLst>
                <a:path w="287020" h="500379">
                  <a:moveTo>
                    <a:pt x="74676" y="0"/>
                  </a:moveTo>
                  <a:lnTo>
                    <a:pt x="0" y="0"/>
                  </a:lnTo>
                  <a:lnTo>
                    <a:pt x="0" y="500227"/>
                  </a:lnTo>
                  <a:lnTo>
                    <a:pt x="74676" y="500227"/>
                  </a:lnTo>
                  <a:lnTo>
                    <a:pt x="74676" y="281279"/>
                  </a:lnTo>
                  <a:lnTo>
                    <a:pt x="79427" y="248105"/>
                  </a:lnTo>
                  <a:lnTo>
                    <a:pt x="93337" y="222472"/>
                  </a:lnTo>
                  <a:lnTo>
                    <a:pt x="115882" y="205945"/>
                  </a:lnTo>
                  <a:lnTo>
                    <a:pt x="146545" y="200088"/>
                  </a:lnTo>
                  <a:lnTo>
                    <a:pt x="173100" y="203918"/>
                  </a:lnTo>
                  <a:lnTo>
                    <a:pt x="194089" y="217130"/>
                  </a:lnTo>
                  <a:lnTo>
                    <a:pt x="207879" y="242302"/>
                  </a:lnTo>
                  <a:lnTo>
                    <a:pt x="212839" y="282016"/>
                  </a:lnTo>
                  <a:lnTo>
                    <a:pt x="212839" y="500227"/>
                  </a:lnTo>
                  <a:lnTo>
                    <a:pt x="286804" y="500227"/>
                  </a:lnTo>
                  <a:lnTo>
                    <a:pt x="286804" y="273316"/>
                  </a:lnTo>
                  <a:lnTo>
                    <a:pt x="280495" y="218450"/>
                  </a:lnTo>
                  <a:lnTo>
                    <a:pt x="262798" y="178199"/>
                  </a:lnTo>
                  <a:lnTo>
                    <a:pt x="235555" y="151170"/>
                  </a:lnTo>
                  <a:lnTo>
                    <a:pt x="200609" y="135973"/>
                  </a:lnTo>
                  <a:lnTo>
                    <a:pt x="159804" y="131216"/>
                  </a:lnTo>
                  <a:lnTo>
                    <a:pt x="129429" y="134048"/>
                  </a:lnTo>
                  <a:lnTo>
                    <a:pt x="105724" y="141911"/>
                  </a:lnTo>
                  <a:lnTo>
                    <a:pt x="87777" y="153853"/>
                  </a:lnTo>
                  <a:lnTo>
                    <a:pt x="74676" y="168922"/>
                  </a:lnTo>
                  <a:lnTo>
                    <a:pt x="7467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614862" y="4816746"/>
              <a:ext cx="287020" cy="500380"/>
            </a:xfrm>
            <a:custGeom>
              <a:avLst/>
              <a:gdLst/>
              <a:ahLst/>
              <a:cxnLst/>
              <a:rect l="l" t="t" r="r" b="b"/>
              <a:pathLst>
                <a:path w="287020" h="500379">
                  <a:moveTo>
                    <a:pt x="0" y="0"/>
                  </a:moveTo>
                  <a:lnTo>
                    <a:pt x="74676" y="0"/>
                  </a:lnTo>
                  <a:lnTo>
                    <a:pt x="74676" y="168922"/>
                  </a:lnTo>
                  <a:lnTo>
                    <a:pt x="87777" y="153853"/>
                  </a:lnTo>
                  <a:lnTo>
                    <a:pt x="105724" y="141911"/>
                  </a:lnTo>
                  <a:lnTo>
                    <a:pt x="129429" y="134048"/>
                  </a:lnTo>
                  <a:lnTo>
                    <a:pt x="159804" y="131216"/>
                  </a:lnTo>
                  <a:lnTo>
                    <a:pt x="200609" y="135973"/>
                  </a:lnTo>
                  <a:lnTo>
                    <a:pt x="235555" y="151170"/>
                  </a:lnTo>
                  <a:lnTo>
                    <a:pt x="262798" y="178199"/>
                  </a:lnTo>
                  <a:lnTo>
                    <a:pt x="280495" y="218450"/>
                  </a:lnTo>
                  <a:lnTo>
                    <a:pt x="286804" y="273316"/>
                  </a:lnTo>
                  <a:lnTo>
                    <a:pt x="286804" y="500227"/>
                  </a:lnTo>
                  <a:lnTo>
                    <a:pt x="212839" y="500227"/>
                  </a:lnTo>
                  <a:lnTo>
                    <a:pt x="212839" y="282016"/>
                  </a:lnTo>
                  <a:lnTo>
                    <a:pt x="207879" y="242302"/>
                  </a:lnTo>
                  <a:lnTo>
                    <a:pt x="194089" y="217130"/>
                  </a:lnTo>
                  <a:lnTo>
                    <a:pt x="173100" y="203918"/>
                  </a:lnTo>
                  <a:lnTo>
                    <a:pt x="146545" y="200088"/>
                  </a:lnTo>
                  <a:lnTo>
                    <a:pt x="115882" y="205945"/>
                  </a:lnTo>
                  <a:lnTo>
                    <a:pt x="93337" y="222472"/>
                  </a:lnTo>
                  <a:lnTo>
                    <a:pt x="79427" y="248105"/>
                  </a:lnTo>
                  <a:lnTo>
                    <a:pt x="74676" y="281279"/>
                  </a:lnTo>
                  <a:lnTo>
                    <a:pt x="74676" y="500227"/>
                  </a:lnTo>
                  <a:lnTo>
                    <a:pt x="0" y="500227"/>
                  </a:lnTo>
                  <a:lnTo>
                    <a:pt x="0" y="0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9009812" y="4954485"/>
            <a:ext cx="74930" cy="362585"/>
          </a:xfrm>
          <a:custGeom>
            <a:avLst/>
            <a:gdLst/>
            <a:ahLst/>
            <a:cxnLst/>
            <a:rect l="l" t="t" r="r" b="b"/>
            <a:pathLst>
              <a:path w="74929" h="362585">
                <a:moveTo>
                  <a:pt x="74675" y="0"/>
                </a:moveTo>
                <a:lnTo>
                  <a:pt x="0" y="0"/>
                </a:lnTo>
                <a:lnTo>
                  <a:pt x="0" y="362483"/>
                </a:lnTo>
                <a:lnTo>
                  <a:pt x="74675" y="362483"/>
                </a:lnTo>
                <a:lnTo>
                  <a:pt x="7467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06331" y="4816741"/>
            <a:ext cx="81915" cy="79375"/>
          </a:xfrm>
          <a:custGeom>
            <a:avLst/>
            <a:gdLst/>
            <a:ahLst/>
            <a:cxnLst/>
            <a:rect l="l" t="t" r="r" b="b"/>
            <a:pathLst>
              <a:path w="81915" h="79375">
                <a:moveTo>
                  <a:pt x="81648" y="0"/>
                </a:moveTo>
                <a:lnTo>
                  <a:pt x="0" y="0"/>
                </a:lnTo>
                <a:lnTo>
                  <a:pt x="0" y="79032"/>
                </a:lnTo>
                <a:lnTo>
                  <a:pt x="81648" y="79032"/>
                </a:lnTo>
                <a:lnTo>
                  <a:pt x="816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8" name="object 58"/>
          <p:cNvGrpSpPr/>
          <p:nvPr/>
        </p:nvGrpSpPr>
        <p:grpSpPr>
          <a:xfrm>
            <a:off x="9187115" y="4943142"/>
            <a:ext cx="306705" cy="516890"/>
            <a:chOff x="9187115" y="4943142"/>
            <a:chExt cx="306705" cy="516890"/>
          </a:xfrm>
        </p:grpSpPr>
        <p:sp>
          <p:nvSpPr>
            <p:cNvPr id="59" name="object 59"/>
            <p:cNvSpPr/>
            <p:nvPr/>
          </p:nvSpPr>
          <p:spPr>
            <a:xfrm>
              <a:off x="9191934" y="4947962"/>
              <a:ext cx="297180" cy="507365"/>
            </a:xfrm>
            <a:custGeom>
              <a:avLst/>
              <a:gdLst/>
              <a:ahLst/>
              <a:cxnLst/>
              <a:rect l="l" t="t" r="r" b="b"/>
              <a:pathLst>
                <a:path w="297179" h="507364">
                  <a:moveTo>
                    <a:pt x="74676" y="6527"/>
                  </a:moveTo>
                  <a:lnTo>
                    <a:pt x="0" y="6527"/>
                  </a:lnTo>
                  <a:lnTo>
                    <a:pt x="0" y="506755"/>
                  </a:lnTo>
                  <a:lnTo>
                    <a:pt x="74676" y="506755"/>
                  </a:lnTo>
                  <a:lnTo>
                    <a:pt x="74676" y="345821"/>
                  </a:lnTo>
                  <a:lnTo>
                    <a:pt x="246199" y="345821"/>
                  </a:lnTo>
                  <a:lnTo>
                    <a:pt x="247587" y="345009"/>
                  </a:lnTo>
                  <a:lnTo>
                    <a:pt x="274912" y="310083"/>
                  </a:lnTo>
                  <a:lnTo>
                    <a:pt x="275361" y="308838"/>
                  </a:lnTo>
                  <a:lnTo>
                    <a:pt x="148640" y="308838"/>
                  </a:lnTo>
                  <a:lnTo>
                    <a:pt x="113236" y="301045"/>
                  </a:lnTo>
                  <a:lnTo>
                    <a:pt x="90460" y="279658"/>
                  </a:lnTo>
                  <a:lnTo>
                    <a:pt x="78283" y="247668"/>
                  </a:lnTo>
                  <a:lnTo>
                    <a:pt x="74676" y="208064"/>
                  </a:lnTo>
                  <a:lnTo>
                    <a:pt x="74676" y="161671"/>
                  </a:lnTo>
                  <a:lnTo>
                    <a:pt x="79651" y="121867"/>
                  </a:lnTo>
                  <a:lnTo>
                    <a:pt x="93594" y="92260"/>
                  </a:lnTo>
                  <a:lnTo>
                    <a:pt x="116568" y="73801"/>
                  </a:lnTo>
                  <a:lnTo>
                    <a:pt x="148640" y="67437"/>
                  </a:lnTo>
                  <a:lnTo>
                    <a:pt x="275299" y="67437"/>
                  </a:lnTo>
                  <a:lnTo>
                    <a:pt x="272543" y="60446"/>
                  </a:lnTo>
                  <a:lnTo>
                    <a:pt x="251175" y="35534"/>
                  </a:lnTo>
                  <a:lnTo>
                    <a:pt x="74676" y="35534"/>
                  </a:lnTo>
                  <a:lnTo>
                    <a:pt x="74676" y="6527"/>
                  </a:lnTo>
                  <a:close/>
                </a:path>
                <a:path w="297179" h="507364">
                  <a:moveTo>
                    <a:pt x="246199" y="345821"/>
                  </a:moveTo>
                  <a:lnTo>
                    <a:pt x="74676" y="345821"/>
                  </a:lnTo>
                  <a:lnTo>
                    <a:pt x="89530" y="358720"/>
                  </a:lnTo>
                  <a:lnTo>
                    <a:pt x="108246" y="368019"/>
                  </a:lnTo>
                  <a:lnTo>
                    <a:pt x="131284" y="373647"/>
                  </a:lnTo>
                  <a:lnTo>
                    <a:pt x="159105" y="375539"/>
                  </a:lnTo>
                  <a:lnTo>
                    <a:pt x="209041" y="367547"/>
                  </a:lnTo>
                  <a:lnTo>
                    <a:pt x="246199" y="345821"/>
                  </a:lnTo>
                  <a:close/>
                </a:path>
                <a:path w="297179" h="507364">
                  <a:moveTo>
                    <a:pt x="275299" y="67437"/>
                  </a:moveTo>
                  <a:lnTo>
                    <a:pt x="148640" y="67437"/>
                  </a:lnTo>
                  <a:lnTo>
                    <a:pt x="181098" y="73972"/>
                  </a:lnTo>
                  <a:lnTo>
                    <a:pt x="204201" y="93079"/>
                  </a:lnTo>
                  <a:lnTo>
                    <a:pt x="218015" y="124010"/>
                  </a:lnTo>
                  <a:lnTo>
                    <a:pt x="222605" y="166014"/>
                  </a:lnTo>
                  <a:lnTo>
                    <a:pt x="222605" y="208064"/>
                  </a:lnTo>
                  <a:lnTo>
                    <a:pt x="218506" y="247668"/>
                  </a:lnTo>
                  <a:lnTo>
                    <a:pt x="205511" y="279658"/>
                  </a:lnTo>
                  <a:lnTo>
                    <a:pt x="182572" y="301045"/>
                  </a:lnTo>
                  <a:lnTo>
                    <a:pt x="148640" y="308838"/>
                  </a:lnTo>
                  <a:lnTo>
                    <a:pt x="275361" y="308838"/>
                  </a:lnTo>
                  <a:lnTo>
                    <a:pt x="291183" y="264926"/>
                  </a:lnTo>
                  <a:lnTo>
                    <a:pt x="296570" y="211696"/>
                  </a:lnTo>
                  <a:lnTo>
                    <a:pt x="296491" y="161671"/>
                  </a:lnTo>
                  <a:lnTo>
                    <a:pt x="290384" y="105696"/>
                  </a:lnTo>
                  <a:lnTo>
                    <a:pt x="275299" y="67437"/>
                  </a:lnTo>
                  <a:close/>
                </a:path>
                <a:path w="297179" h="507364">
                  <a:moveTo>
                    <a:pt x="159804" y="0"/>
                  </a:moveTo>
                  <a:lnTo>
                    <a:pt x="132174" y="2392"/>
                  </a:lnTo>
                  <a:lnTo>
                    <a:pt x="108862" y="9342"/>
                  </a:lnTo>
                  <a:lnTo>
                    <a:pt x="89739" y="20504"/>
                  </a:lnTo>
                  <a:lnTo>
                    <a:pt x="74676" y="35534"/>
                  </a:lnTo>
                  <a:lnTo>
                    <a:pt x="251175" y="35534"/>
                  </a:lnTo>
                  <a:lnTo>
                    <a:pt x="244117" y="27306"/>
                  </a:lnTo>
                  <a:lnTo>
                    <a:pt x="206180" y="6936"/>
                  </a:lnTo>
                  <a:lnTo>
                    <a:pt x="1598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61791" y="5010579"/>
              <a:ext cx="157568" cy="251040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9191934" y="4947962"/>
              <a:ext cx="297180" cy="507365"/>
            </a:xfrm>
            <a:custGeom>
              <a:avLst/>
              <a:gdLst/>
              <a:ahLst/>
              <a:cxnLst/>
              <a:rect l="l" t="t" r="r" b="b"/>
              <a:pathLst>
                <a:path w="297179" h="507364">
                  <a:moveTo>
                    <a:pt x="296570" y="211696"/>
                  </a:moveTo>
                  <a:lnTo>
                    <a:pt x="291183" y="264926"/>
                  </a:lnTo>
                  <a:lnTo>
                    <a:pt x="274912" y="310083"/>
                  </a:lnTo>
                  <a:lnTo>
                    <a:pt x="247587" y="345009"/>
                  </a:lnTo>
                  <a:lnTo>
                    <a:pt x="209041" y="367547"/>
                  </a:lnTo>
                  <a:lnTo>
                    <a:pt x="159105" y="375539"/>
                  </a:lnTo>
                  <a:lnTo>
                    <a:pt x="131284" y="373647"/>
                  </a:lnTo>
                  <a:lnTo>
                    <a:pt x="108246" y="368019"/>
                  </a:lnTo>
                  <a:lnTo>
                    <a:pt x="89530" y="358720"/>
                  </a:lnTo>
                  <a:lnTo>
                    <a:pt x="74676" y="345821"/>
                  </a:lnTo>
                  <a:lnTo>
                    <a:pt x="74676" y="506755"/>
                  </a:lnTo>
                  <a:lnTo>
                    <a:pt x="0" y="506755"/>
                  </a:lnTo>
                  <a:lnTo>
                    <a:pt x="0" y="6527"/>
                  </a:lnTo>
                  <a:lnTo>
                    <a:pt x="74676" y="6527"/>
                  </a:lnTo>
                  <a:lnTo>
                    <a:pt x="74676" y="35534"/>
                  </a:lnTo>
                  <a:lnTo>
                    <a:pt x="89739" y="20504"/>
                  </a:lnTo>
                  <a:lnTo>
                    <a:pt x="108862" y="9342"/>
                  </a:lnTo>
                  <a:lnTo>
                    <a:pt x="132174" y="2392"/>
                  </a:lnTo>
                  <a:lnTo>
                    <a:pt x="159804" y="0"/>
                  </a:lnTo>
                  <a:lnTo>
                    <a:pt x="206180" y="6936"/>
                  </a:lnTo>
                  <a:lnTo>
                    <a:pt x="244117" y="27306"/>
                  </a:lnTo>
                  <a:lnTo>
                    <a:pt x="272543" y="60446"/>
                  </a:lnTo>
                  <a:lnTo>
                    <a:pt x="290384" y="105696"/>
                  </a:lnTo>
                  <a:lnTo>
                    <a:pt x="296570" y="162394"/>
                  </a:lnTo>
                  <a:lnTo>
                    <a:pt x="296570" y="211696"/>
                  </a:lnTo>
                  <a:close/>
                </a:path>
              </a:pathLst>
            </a:custGeom>
            <a:ln w="96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2" name="object 6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03616" y="5101329"/>
            <a:ext cx="163995" cy="226440"/>
          </a:xfrm>
          <a:prstGeom prst="rect">
            <a:avLst/>
          </a:prstGeom>
        </p:spPr>
      </p:pic>
      <p:grpSp>
        <p:nvGrpSpPr>
          <p:cNvPr id="63" name="object 63"/>
          <p:cNvGrpSpPr/>
          <p:nvPr/>
        </p:nvGrpSpPr>
        <p:grpSpPr>
          <a:xfrm>
            <a:off x="9820185" y="5098444"/>
            <a:ext cx="356870" cy="232410"/>
            <a:chOff x="9820185" y="5098444"/>
            <a:chExt cx="356870" cy="232410"/>
          </a:xfrm>
        </p:grpSpPr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0185" y="5101334"/>
              <a:ext cx="161747" cy="226440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008754" y="5098444"/>
              <a:ext cx="168186" cy="232232"/>
            </a:xfrm>
            <a:prstGeom prst="rect">
              <a:avLst/>
            </a:prstGeom>
          </p:spPr>
        </p:pic>
      </p:grpSp>
      <p:grpSp>
        <p:nvGrpSpPr>
          <p:cNvPr id="66" name="object 66"/>
          <p:cNvGrpSpPr/>
          <p:nvPr/>
        </p:nvGrpSpPr>
        <p:grpSpPr>
          <a:xfrm>
            <a:off x="3586846" y="4129725"/>
            <a:ext cx="694055" cy="516890"/>
            <a:chOff x="3586846" y="4129725"/>
            <a:chExt cx="694055" cy="516890"/>
          </a:xfrm>
        </p:grpSpPr>
        <p:sp>
          <p:nvSpPr>
            <p:cNvPr id="67" name="object 67"/>
            <p:cNvSpPr/>
            <p:nvPr/>
          </p:nvSpPr>
          <p:spPr>
            <a:xfrm>
              <a:off x="3591877" y="4134776"/>
              <a:ext cx="325755" cy="500380"/>
            </a:xfrm>
            <a:custGeom>
              <a:avLst/>
              <a:gdLst/>
              <a:ahLst/>
              <a:cxnLst/>
              <a:rect l="l" t="t" r="r" b="b"/>
              <a:pathLst>
                <a:path w="325754" h="500379">
                  <a:moveTo>
                    <a:pt x="325424" y="0"/>
                  </a:moveTo>
                  <a:lnTo>
                    <a:pt x="0" y="0"/>
                  </a:lnTo>
                  <a:lnTo>
                    <a:pt x="0" y="73660"/>
                  </a:lnTo>
                  <a:lnTo>
                    <a:pt x="0" y="217170"/>
                  </a:lnTo>
                  <a:lnTo>
                    <a:pt x="0" y="289560"/>
                  </a:lnTo>
                  <a:lnTo>
                    <a:pt x="0" y="500380"/>
                  </a:lnTo>
                  <a:lnTo>
                    <a:pt x="89242" y="500380"/>
                  </a:lnTo>
                  <a:lnTo>
                    <a:pt x="89242" y="289560"/>
                  </a:lnTo>
                  <a:lnTo>
                    <a:pt x="302348" y="289560"/>
                  </a:lnTo>
                  <a:lnTo>
                    <a:pt x="302348" y="217170"/>
                  </a:lnTo>
                  <a:lnTo>
                    <a:pt x="89242" y="217170"/>
                  </a:lnTo>
                  <a:lnTo>
                    <a:pt x="89242" y="73660"/>
                  </a:lnTo>
                  <a:lnTo>
                    <a:pt x="325424" y="73660"/>
                  </a:lnTo>
                  <a:lnTo>
                    <a:pt x="32542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591888" y="4134766"/>
              <a:ext cx="325755" cy="500380"/>
            </a:xfrm>
            <a:custGeom>
              <a:avLst/>
              <a:gdLst/>
              <a:ahLst/>
              <a:cxnLst/>
              <a:rect l="l" t="t" r="r" b="b"/>
              <a:pathLst>
                <a:path w="325754" h="500379">
                  <a:moveTo>
                    <a:pt x="325424" y="0"/>
                  </a:moveTo>
                  <a:lnTo>
                    <a:pt x="325424" y="73228"/>
                  </a:lnTo>
                  <a:lnTo>
                    <a:pt x="89242" y="73228"/>
                  </a:lnTo>
                  <a:lnTo>
                    <a:pt x="89242" y="216763"/>
                  </a:lnTo>
                  <a:lnTo>
                    <a:pt x="302348" y="216763"/>
                  </a:lnTo>
                  <a:lnTo>
                    <a:pt x="302348" y="289255"/>
                  </a:lnTo>
                  <a:lnTo>
                    <a:pt x="89242" y="289255"/>
                  </a:lnTo>
                  <a:lnTo>
                    <a:pt x="89242" y="500227"/>
                  </a:lnTo>
                  <a:lnTo>
                    <a:pt x="0" y="500227"/>
                  </a:lnTo>
                  <a:lnTo>
                    <a:pt x="0" y="0"/>
                  </a:lnTo>
                  <a:lnTo>
                    <a:pt x="325424" y="0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96427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5" h="375920">
                  <a:moveTo>
                    <a:pt x="156171" y="0"/>
                  </a:moveTo>
                  <a:lnTo>
                    <a:pt x="109612" y="4628"/>
                  </a:lnTo>
                  <a:lnTo>
                    <a:pt x="70894" y="18421"/>
                  </a:lnTo>
                  <a:lnTo>
                    <a:pt x="40295" y="41235"/>
                  </a:lnTo>
                  <a:lnTo>
                    <a:pt x="18083" y="72963"/>
                  </a:lnTo>
                  <a:lnTo>
                    <a:pt x="4570" y="113363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840" y="257310"/>
                  </a:lnTo>
                  <a:lnTo>
                    <a:pt x="19233" y="297023"/>
                  </a:lnTo>
                  <a:lnTo>
                    <a:pt x="42987" y="329768"/>
                  </a:lnTo>
                  <a:lnTo>
                    <a:pt x="75910" y="354478"/>
                  </a:lnTo>
                  <a:lnTo>
                    <a:pt x="117808" y="370086"/>
                  </a:lnTo>
                  <a:lnTo>
                    <a:pt x="168490" y="375526"/>
                  </a:lnTo>
                  <a:lnTo>
                    <a:pt x="214778" y="372116"/>
                  </a:lnTo>
                  <a:lnTo>
                    <a:pt x="252631" y="361300"/>
                  </a:lnTo>
                  <a:lnTo>
                    <a:pt x="282840" y="342195"/>
                  </a:lnTo>
                  <a:lnTo>
                    <a:pt x="306197" y="313918"/>
                  </a:lnTo>
                  <a:lnTo>
                    <a:pt x="298477" y="308825"/>
                  </a:lnTo>
                  <a:lnTo>
                    <a:pt x="165404" y="308825"/>
                  </a:lnTo>
                  <a:lnTo>
                    <a:pt x="126664" y="301034"/>
                  </a:lnTo>
                  <a:lnTo>
                    <a:pt x="100687" y="279652"/>
                  </a:lnTo>
                  <a:lnTo>
                    <a:pt x="86103" y="247666"/>
                  </a:lnTo>
                  <a:lnTo>
                    <a:pt x="81546" y="208064"/>
                  </a:lnTo>
                  <a:lnTo>
                    <a:pt x="81546" y="206616"/>
                  </a:lnTo>
                  <a:lnTo>
                    <a:pt x="311581" y="206616"/>
                  </a:lnTo>
                  <a:lnTo>
                    <a:pt x="311581" y="166750"/>
                  </a:lnTo>
                  <a:lnTo>
                    <a:pt x="309926" y="147167"/>
                  </a:lnTo>
                  <a:lnTo>
                    <a:pt x="82321" y="147167"/>
                  </a:lnTo>
                  <a:lnTo>
                    <a:pt x="88777" y="113916"/>
                  </a:lnTo>
                  <a:lnTo>
                    <a:pt x="102806" y="88819"/>
                  </a:lnTo>
                  <a:lnTo>
                    <a:pt x="125055" y="72963"/>
                  </a:lnTo>
                  <a:lnTo>
                    <a:pt x="156171" y="67436"/>
                  </a:lnTo>
                  <a:lnTo>
                    <a:pt x="289237" y="67436"/>
                  </a:lnTo>
                  <a:lnTo>
                    <a:pt x="273400" y="43141"/>
                  </a:lnTo>
                  <a:lnTo>
                    <a:pt x="243306" y="19389"/>
                  </a:lnTo>
                  <a:lnTo>
                    <a:pt x="204280" y="4901"/>
                  </a:lnTo>
                  <a:lnTo>
                    <a:pt x="156171" y="0"/>
                  </a:lnTo>
                  <a:close/>
                </a:path>
                <a:path w="311785" h="375920">
                  <a:moveTo>
                    <a:pt x="244652" y="273316"/>
                  </a:moveTo>
                  <a:lnTo>
                    <a:pt x="232159" y="288342"/>
                  </a:lnTo>
                  <a:lnTo>
                    <a:pt x="216277" y="299496"/>
                  </a:lnTo>
                  <a:lnTo>
                    <a:pt x="194771" y="306436"/>
                  </a:lnTo>
                  <a:lnTo>
                    <a:pt x="165404" y="308825"/>
                  </a:lnTo>
                  <a:lnTo>
                    <a:pt x="298477" y="308825"/>
                  </a:lnTo>
                  <a:lnTo>
                    <a:pt x="244652" y="273316"/>
                  </a:lnTo>
                  <a:close/>
                </a:path>
                <a:path w="311785" h="375920">
                  <a:moveTo>
                    <a:pt x="289237" y="67436"/>
                  </a:moveTo>
                  <a:lnTo>
                    <a:pt x="156171" y="67436"/>
                  </a:lnTo>
                  <a:lnTo>
                    <a:pt x="186962" y="72452"/>
                  </a:lnTo>
                  <a:lnTo>
                    <a:pt x="209165" y="87456"/>
                  </a:lnTo>
                  <a:lnTo>
                    <a:pt x="223144" y="112383"/>
                  </a:lnTo>
                  <a:lnTo>
                    <a:pt x="229260" y="147167"/>
                  </a:lnTo>
                  <a:lnTo>
                    <a:pt x="309926" y="147167"/>
                  </a:lnTo>
                  <a:lnTo>
                    <a:pt x="307389" y="117145"/>
                  </a:lnTo>
                  <a:lnTo>
                    <a:pt x="294711" y="75834"/>
                  </a:lnTo>
                  <a:lnTo>
                    <a:pt x="289237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41552" y="4328377"/>
              <a:ext cx="157022" cy="8981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396427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5" h="375920">
                  <a:moveTo>
                    <a:pt x="306197" y="313918"/>
                  </a:moveTo>
                  <a:lnTo>
                    <a:pt x="282840" y="342195"/>
                  </a:lnTo>
                  <a:lnTo>
                    <a:pt x="252631" y="361300"/>
                  </a:lnTo>
                  <a:lnTo>
                    <a:pt x="214778" y="372116"/>
                  </a:lnTo>
                  <a:lnTo>
                    <a:pt x="168490" y="375526"/>
                  </a:lnTo>
                  <a:lnTo>
                    <a:pt x="117808" y="370086"/>
                  </a:lnTo>
                  <a:lnTo>
                    <a:pt x="75910" y="354478"/>
                  </a:lnTo>
                  <a:lnTo>
                    <a:pt x="42987" y="329768"/>
                  </a:lnTo>
                  <a:lnTo>
                    <a:pt x="19233" y="297023"/>
                  </a:lnTo>
                  <a:lnTo>
                    <a:pt x="4840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4570" y="113363"/>
                  </a:lnTo>
                  <a:lnTo>
                    <a:pt x="18094" y="72929"/>
                  </a:lnTo>
                  <a:lnTo>
                    <a:pt x="40295" y="41235"/>
                  </a:lnTo>
                  <a:lnTo>
                    <a:pt x="70894" y="18421"/>
                  </a:lnTo>
                  <a:lnTo>
                    <a:pt x="109612" y="4628"/>
                  </a:lnTo>
                  <a:lnTo>
                    <a:pt x="156171" y="0"/>
                  </a:lnTo>
                  <a:lnTo>
                    <a:pt x="204280" y="4901"/>
                  </a:lnTo>
                  <a:lnTo>
                    <a:pt x="243306" y="19389"/>
                  </a:lnTo>
                  <a:lnTo>
                    <a:pt x="273400" y="43141"/>
                  </a:lnTo>
                  <a:lnTo>
                    <a:pt x="294711" y="75834"/>
                  </a:lnTo>
                  <a:lnTo>
                    <a:pt x="307389" y="117145"/>
                  </a:lnTo>
                  <a:lnTo>
                    <a:pt x="311581" y="166750"/>
                  </a:lnTo>
                  <a:lnTo>
                    <a:pt x="311581" y="206616"/>
                  </a:lnTo>
                  <a:lnTo>
                    <a:pt x="81546" y="206616"/>
                  </a:lnTo>
                  <a:lnTo>
                    <a:pt x="81546" y="208064"/>
                  </a:lnTo>
                  <a:lnTo>
                    <a:pt x="86103" y="247666"/>
                  </a:lnTo>
                  <a:lnTo>
                    <a:pt x="100687" y="279652"/>
                  </a:lnTo>
                  <a:lnTo>
                    <a:pt x="126664" y="301034"/>
                  </a:lnTo>
                  <a:lnTo>
                    <a:pt x="165404" y="308825"/>
                  </a:lnTo>
                  <a:lnTo>
                    <a:pt x="194771" y="306436"/>
                  </a:lnTo>
                  <a:lnTo>
                    <a:pt x="216277" y="299496"/>
                  </a:lnTo>
                  <a:lnTo>
                    <a:pt x="232159" y="288342"/>
                  </a:lnTo>
                  <a:lnTo>
                    <a:pt x="244652" y="273316"/>
                  </a:lnTo>
                  <a:lnTo>
                    <a:pt x="306197" y="313918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4369317" y="4260937"/>
            <a:ext cx="536575" cy="379095"/>
            <a:chOff x="4369317" y="4260937"/>
            <a:chExt cx="536575" cy="379095"/>
          </a:xfrm>
        </p:grpSpPr>
        <p:sp>
          <p:nvSpPr>
            <p:cNvPr id="73" name="object 73"/>
            <p:cNvSpPr/>
            <p:nvPr/>
          </p:nvSpPr>
          <p:spPr>
            <a:xfrm>
              <a:off x="4374358" y="4265979"/>
              <a:ext cx="526415" cy="369570"/>
            </a:xfrm>
            <a:custGeom>
              <a:avLst/>
              <a:gdLst/>
              <a:ahLst/>
              <a:cxnLst/>
              <a:rect l="l" t="t" r="r" b="b"/>
              <a:pathLst>
                <a:path w="526414" h="369570">
                  <a:moveTo>
                    <a:pt x="393128" y="0"/>
                  </a:moveTo>
                  <a:lnTo>
                    <a:pt x="359022" y="3569"/>
                  </a:lnTo>
                  <a:lnTo>
                    <a:pt x="328595" y="13869"/>
                  </a:lnTo>
                  <a:lnTo>
                    <a:pt x="302351" y="30287"/>
                  </a:lnTo>
                  <a:lnTo>
                    <a:pt x="280797" y="52209"/>
                  </a:lnTo>
                  <a:lnTo>
                    <a:pt x="260688" y="29676"/>
                  </a:lnTo>
                  <a:lnTo>
                    <a:pt x="235313" y="13327"/>
                  </a:lnTo>
                  <a:lnTo>
                    <a:pt x="205178" y="3366"/>
                  </a:lnTo>
                  <a:lnTo>
                    <a:pt x="170789" y="0"/>
                  </a:lnTo>
                  <a:lnTo>
                    <a:pt x="139740" y="3058"/>
                  </a:lnTo>
                  <a:lnTo>
                    <a:pt x="114531" y="11418"/>
                  </a:lnTo>
                  <a:lnTo>
                    <a:pt x="94947" y="23858"/>
                  </a:lnTo>
                  <a:lnTo>
                    <a:pt x="80772" y="39154"/>
                  </a:lnTo>
                  <a:lnTo>
                    <a:pt x="80772" y="6527"/>
                  </a:lnTo>
                  <a:lnTo>
                    <a:pt x="0" y="6527"/>
                  </a:lnTo>
                  <a:lnTo>
                    <a:pt x="0" y="369011"/>
                  </a:lnTo>
                  <a:lnTo>
                    <a:pt x="82308" y="369011"/>
                  </a:lnTo>
                  <a:lnTo>
                    <a:pt x="82308" y="150075"/>
                  </a:lnTo>
                  <a:lnTo>
                    <a:pt x="87658" y="115977"/>
                  </a:lnTo>
                  <a:lnTo>
                    <a:pt x="102603" y="90443"/>
                  </a:lnTo>
                  <a:lnTo>
                    <a:pt x="125481" y="74423"/>
                  </a:lnTo>
                  <a:lnTo>
                    <a:pt x="154635" y="68872"/>
                  </a:lnTo>
                  <a:lnTo>
                    <a:pt x="181764" y="73007"/>
                  </a:lnTo>
                  <a:lnTo>
                    <a:pt x="203198" y="86728"/>
                  </a:lnTo>
                  <a:lnTo>
                    <a:pt x="217276" y="112002"/>
                  </a:lnTo>
                  <a:lnTo>
                    <a:pt x="222338" y="150799"/>
                  </a:lnTo>
                  <a:lnTo>
                    <a:pt x="222338" y="369011"/>
                  </a:lnTo>
                  <a:lnTo>
                    <a:pt x="303885" y="369011"/>
                  </a:lnTo>
                  <a:lnTo>
                    <a:pt x="303885" y="146456"/>
                  </a:lnTo>
                  <a:lnTo>
                    <a:pt x="309979" y="113840"/>
                  </a:lnTo>
                  <a:lnTo>
                    <a:pt x="324945" y="89447"/>
                  </a:lnTo>
                  <a:lnTo>
                    <a:pt x="347269" y="74163"/>
                  </a:lnTo>
                  <a:lnTo>
                    <a:pt x="375437" y="68872"/>
                  </a:lnTo>
                  <a:lnTo>
                    <a:pt x="403982" y="73313"/>
                  </a:lnTo>
                  <a:lnTo>
                    <a:pt x="425534" y="87542"/>
                  </a:lnTo>
                  <a:lnTo>
                    <a:pt x="439154" y="112918"/>
                  </a:lnTo>
                  <a:lnTo>
                    <a:pt x="443903" y="150799"/>
                  </a:lnTo>
                  <a:lnTo>
                    <a:pt x="443903" y="369011"/>
                  </a:lnTo>
                  <a:lnTo>
                    <a:pt x="526224" y="369011"/>
                  </a:lnTo>
                  <a:lnTo>
                    <a:pt x="526224" y="142100"/>
                  </a:lnTo>
                  <a:lnTo>
                    <a:pt x="520358" y="91131"/>
                  </a:lnTo>
                  <a:lnTo>
                    <a:pt x="503302" y="51366"/>
                  </a:lnTo>
                  <a:lnTo>
                    <a:pt x="475870" y="22876"/>
                  </a:lnTo>
                  <a:lnTo>
                    <a:pt x="438874" y="5730"/>
                  </a:lnTo>
                  <a:lnTo>
                    <a:pt x="39312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374358" y="4265979"/>
              <a:ext cx="526415" cy="369570"/>
            </a:xfrm>
            <a:custGeom>
              <a:avLst/>
              <a:gdLst/>
              <a:ahLst/>
              <a:cxnLst/>
              <a:rect l="l" t="t" r="r" b="b"/>
              <a:pathLst>
                <a:path w="526414" h="369570">
                  <a:moveTo>
                    <a:pt x="0" y="6527"/>
                  </a:moveTo>
                  <a:lnTo>
                    <a:pt x="80772" y="6527"/>
                  </a:lnTo>
                  <a:lnTo>
                    <a:pt x="80772" y="39154"/>
                  </a:lnTo>
                  <a:lnTo>
                    <a:pt x="94947" y="23858"/>
                  </a:lnTo>
                  <a:lnTo>
                    <a:pt x="114531" y="11418"/>
                  </a:lnTo>
                  <a:lnTo>
                    <a:pt x="139740" y="3058"/>
                  </a:lnTo>
                  <a:lnTo>
                    <a:pt x="170789" y="0"/>
                  </a:lnTo>
                  <a:lnTo>
                    <a:pt x="205178" y="3366"/>
                  </a:lnTo>
                  <a:lnTo>
                    <a:pt x="235313" y="13327"/>
                  </a:lnTo>
                  <a:lnTo>
                    <a:pt x="260688" y="29676"/>
                  </a:lnTo>
                  <a:lnTo>
                    <a:pt x="280797" y="52209"/>
                  </a:lnTo>
                  <a:lnTo>
                    <a:pt x="302351" y="30287"/>
                  </a:lnTo>
                  <a:lnTo>
                    <a:pt x="328595" y="13869"/>
                  </a:lnTo>
                  <a:lnTo>
                    <a:pt x="359022" y="3569"/>
                  </a:lnTo>
                  <a:lnTo>
                    <a:pt x="393128" y="0"/>
                  </a:lnTo>
                  <a:lnTo>
                    <a:pt x="438874" y="5730"/>
                  </a:lnTo>
                  <a:lnTo>
                    <a:pt x="475870" y="22876"/>
                  </a:lnTo>
                  <a:lnTo>
                    <a:pt x="503302" y="51366"/>
                  </a:lnTo>
                  <a:lnTo>
                    <a:pt x="520358" y="91131"/>
                  </a:lnTo>
                  <a:lnTo>
                    <a:pt x="526224" y="142100"/>
                  </a:lnTo>
                  <a:lnTo>
                    <a:pt x="526224" y="369011"/>
                  </a:lnTo>
                  <a:lnTo>
                    <a:pt x="443903" y="369011"/>
                  </a:lnTo>
                  <a:lnTo>
                    <a:pt x="443903" y="150799"/>
                  </a:lnTo>
                  <a:lnTo>
                    <a:pt x="439154" y="112918"/>
                  </a:lnTo>
                  <a:lnTo>
                    <a:pt x="425534" y="87542"/>
                  </a:lnTo>
                  <a:lnTo>
                    <a:pt x="403982" y="73313"/>
                  </a:lnTo>
                  <a:lnTo>
                    <a:pt x="375437" y="68872"/>
                  </a:lnTo>
                  <a:lnTo>
                    <a:pt x="347269" y="74163"/>
                  </a:lnTo>
                  <a:lnTo>
                    <a:pt x="324945" y="89447"/>
                  </a:lnTo>
                  <a:lnTo>
                    <a:pt x="309979" y="113840"/>
                  </a:lnTo>
                  <a:lnTo>
                    <a:pt x="303885" y="146456"/>
                  </a:lnTo>
                  <a:lnTo>
                    <a:pt x="303885" y="369011"/>
                  </a:lnTo>
                  <a:lnTo>
                    <a:pt x="222338" y="369011"/>
                  </a:lnTo>
                  <a:lnTo>
                    <a:pt x="222338" y="150799"/>
                  </a:lnTo>
                  <a:lnTo>
                    <a:pt x="217276" y="112002"/>
                  </a:lnTo>
                  <a:lnTo>
                    <a:pt x="203198" y="86728"/>
                  </a:lnTo>
                  <a:lnTo>
                    <a:pt x="181764" y="73007"/>
                  </a:lnTo>
                  <a:lnTo>
                    <a:pt x="154635" y="68872"/>
                  </a:lnTo>
                  <a:lnTo>
                    <a:pt x="125481" y="74423"/>
                  </a:lnTo>
                  <a:lnTo>
                    <a:pt x="102603" y="90443"/>
                  </a:lnTo>
                  <a:lnTo>
                    <a:pt x="87658" y="115977"/>
                  </a:lnTo>
                  <a:lnTo>
                    <a:pt x="82308" y="150075"/>
                  </a:lnTo>
                  <a:lnTo>
                    <a:pt x="82308" y="369011"/>
                  </a:lnTo>
                  <a:lnTo>
                    <a:pt x="0" y="369011"/>
                  </a:lnTo>
                  <a:lnTo>
                    <a:pt x="0" y="6527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4983276" y="4260947"/>
            <a:ext cx="317500" cy="386080"/>
            <a:chOff x="4983276" y="4260947"/>
            <a:chExt cx="317500" cy="386080"/>
          </a:xfrm>
        </p:grpSpPr>
        <p:sp>
          <p:nvSpPr>
            <p:cNvPr id="76" name="object 76"/>
            <p:cNvSpPr/>
            <p:nvPr/>
          </p:nvSpPr>
          <p:spPr>
            <a:xfrm>
              <a:off x="4988318" y="4265989"/>
              <a:ext cx="307340" cy="375920"/>
            </a:xfrm>
            <a:custGeom>
              <a:avLst/>
              <a:gdLst/>
              <a:ahLst/>
              <a:cxnLst/>
              <a:rect l="l" t="t" r="r" b="b"/>
              <a:pathLst>
                <a:path w="307339" h="375920">
                  <a:moveTo>
                    <a:pt x="296136" y="66687"/>
                  </a:moveTo>
                  <a:lnTo>
                    <a:pt x="150025" y="66687"/>
                  </a:lnTo>
                  <a:lnTo>
                    <a:pt x="186265" y="69328"/>
                  </a:lnTo>
                  <a:lnTo>
                    <a:pt x="209742" y="78562"/>
                  </a:lnTo>
                  <a:lnTo>
                    <a:pt x="222400" y="96359"/>
                  </a:lnTo>
                  <a:lnTo>
                    <a:pt x="226187" y="124688"/>
                  </a:lnTo>
                  <a:lnTo>
                    <a:pt x="226187" y="155130"/>
                  </a:lnTo>
                  <a:lnTo>
                    <a:pt x="143103" y="155130"/>
                  </a:lnTo>
                  <a:lnTo>
                    <a:pt x="86014" y="160987"/>
                  </a:lnTo>
                  <a:lnTo>
                    <a:pt x="40681" y="179692"/>
                  </a:lnTo>
                  <a:lnTo>
                    <a:pt x="10783" y="212941"/>
                  </a:lnTo>
                  <a:lnTo>
                    <a:pt x="0" y="262432"/>
                  </a:lnTo>
                  <a:lnTo>
                    <a:pt x="9497" y="310691"/>
                  </a:lnTo>
                  <a:lnTo>
                    <a:pt x="36739" y="346168"/>
                  </a:lnTo>
                  <a:lnTo>
                    <a:pt x="79847" y="368051"/>
                  </a:lnTo>
                  <a:lnTo>
                    <a:pt x="136944" y="375526"/>
                  </a:lnTo>
                  <a:lnTo>
                    <a:pt x="168088" y="373272"/>
                  </a:lnTo>
                  <a:lnTo>
                    <a:pt x="192238" y="366193"/>
                  </a:lnTo>
                  <a:lnTo>
                    <a:pt x="211051" y="353811"/>
                  </a:lnTo>
                  <a:lnTo>
                    <a:pt x="226187" y="335648"/>
                  </a:lnTo>
                  <a:lnTo>
                    <a:pt x="306971" y="335648"/>
                  </a:lnTo>
                  <a:lnTo>
                    <a:pt x="306971" y="309562"/>
                  </a:lnTo>
                  <a:lnTo>
                    <a:pt x="146177" y="309562"/>
                  </a:lnTo>
                  <a:lnTo>
                    <a:pt x="119409" y="306888"/>
                  </a:lnTo>
                  <a:lnTo>
                    <a:pt x="98769" y="298503"/>
                  </a:lnTo>
                  <a:lnTo>
                    <a:pt x="85485" y="283866"/>
                  </a:lnTo>
                  <a:lnTo>
                    <a:pt x="80784" y="262432"/>
                  </a:lnTo>
                  <a:lnTo>
                    <a:pt x="84667" y="241496"/>
                  </a:lnTo>
                  <a:lnTo>
                    <a:pt x="96843" y="226542"/>
                  </a:lnTo>
                  <a:lnTo>
                    <a:pt x="118107" y="217570"/>
                  </a:lnTo>
                  <a:lnTo>
                    <a:pt x="149250" y="214579"/>
                  </a:lnTo>
                  <a:lnTo>
                    <a:pt x="306971" y="214579"/>
                  </a:lnTo>
                  <a:lnTo>
                    <a:pt x="306880" y="124688"/>
                  </a:lnTo>
                  <a:lnTo>
                    <a:pt x="300662" y="75344"/>
                  </a:lnTo>
                  <a:lnTo>
                    <a:pt x="296136" y="66687"/>
                  </a:lnTo>
                  <a:close/>
                </a:path>
                <a:path w="307339" h="375920">
                  <a:moveTo>
                    <a:pt x="306971" y="335648"/>
                  </a:moveTo>
                  <a:lnTo>
                    <a:pt x="226187" y="335648"/>
                  </a:lnTo>
                  <a:lnTo>
                    <a:pt x="226187" y="368998"/>
                  </a:lnTo>
                  <a:lnTo>
                    <a:pt x="306971" y="368998"/>
                  </a:lnTo>
                  <a:lnTo>
                    <a:pt x="306971" y="335648"/>
                  </a:lnTo>
                  <a:close/>
                </a:path>
                <a:path w="307339" h="375920">
                  <a:moveTo>
                    <a:pt x="306971" y="214579"/>
                  </a:moveTo>
                  <a:lnTo>
                    <a:pt x="226187" y="214579"/>
                  </a:lnTo>
                  <a:lnTo>
                    <a:pt x="226187" y="231978"/>
                  </a:lnTo>
                  <a:lnTo>
                    <a:pt x="220718" y="270713"/>
                  </a:lnTo>
                  <a:lnTo>
                    <a:pt x="204936" y="294425"/>
                  </a:lnTo>
                  <a:lnTo>
                    <a:pt x="179777" y="306310"/>
                  </a:lnTo>
                  <a:lnTo>
                    <a:pt x="146177" y="309562"/>
                  </a:lnTo>
                  <a:lnTo>
                    <a:pt x="306971" y="309562"/>
                  </a:lnTo>
                  <a:lnTo>
                    <a:pt x="306971" y="214579"/>
                  </a:lnTo>
                  <a:close/>
                </a:path>
                <a:path w="307339" h="375920">
                  <a:moveTo>
                    <a:pt x="155409" y="0"/>
                  </a:moveTo>
                  <a:lnTo>
                    <a:pt x="104455" y="3386"/>
                  </a:lnTo>
                  <a:lnTo>
                    <a:pt x="64535" y="14046"/>
                  </a:lnTo>
                  <a:lnTo>
                    <a:pt x="33701" y="32725"/>
                  </a:lnTo>
                  <a:lnTo>
                    <a:pt x="10007" y="60172"/>
                  </a:lnTo>
                  <a:lnTo>
                    <a:pt x="69253" y="99314"/>
                  </a:lnTo>
                  <a:lnTo>
                    <a:pt x="83816" y="82289"/>
                  </a:lnTo>
                  <a:lnTo>
                    <a:pt x="100980" y="72399"/>
                  </a:lnTo>
                  <a:lnTo>
                    <a:pt x="122474" y="67810"/>
                  </a:lnTo>
                  <a:lnTo>
                    <a:pt x="150025" y="66687"/>
                  </a:lnTo>
                  <a:lnTo>
                    <a:pt x="296136" y="66687"/>
                  </a:lnTo>
                  <a:lnTo>
                    <a:pt x="281982" y="39614"/>
                  </a:lnTo>
                  <a:lnTo>
                    <a:pt x="251301" y="16376"/>
                  </a:lnTo>
                  <a:lnTo>
                    <a:pt x="208987" y="3786"/>
                  </a:lnTo>
                  <a:lnTo>
                    <a:pt x="1554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64061" y="4475526"/>
              <a:ext cx="155486" cy="105067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4988318" y="4265989"/>
              <a:ext cx="307340" cy="375920"/>
            </a:xfrm>
            <a:custGeom>
              <a:avLst/>
              <a:gdLst/>
              <a:ahLst/>
              <a:cxnLst/>
              <a:rect l="l" t="t" r="r" b="b"/>
              <a:pathLst>
                <a:path w="307339" h="375920">
                  <a:moveTo>
                    <a:pt x="143103" y="155130"/>
                  </a:moveTo>
                  <a:lnTo>
                    <a:pt x="226187" y="155130"/>
                  </a:lnTo>
                  <a:lnTo>
                    <a:pt x="226187" y="124688"/>
                  </a:lnTo>
                  <a:lnTo>
                    <a:pt x="222400" y="96359"/>
                  </a:lnTo>
                  <a:lnTo>
                    <a:pt x="209742" y="78562"/>
                  </a:lnTo>
                  <a:lnTo>
                    <a:pt x="186265" y="69328"/>
                  </a:lnTo>
                  <a:lnTo>
                    <a:pt x="150025" y="66687"/>
                  </a:lnTo>
                  <a:lnTo>
                    <a:pt x="122474" y="67810"/>
                  </a:lnTo>
                  <a:lnTo>
                    <a:pt x="100980" y="72399"/>
                  </a:lnTo>
                  <a:lnTo>
                    <a:pt x="83816" y="82289"/>
                  </a:lnTo>
                  <a:lnTo>
                    <a:pt x="69253" y="99314"/>
                  </a:lnTo>
                  <a:lnTo>
                    <a:pt x="10007" y="60172"/>
                  </a:lnTo>
                  <a:lnTo>
                    <a:pt x="33701" y="32725"/>
                  </a:lnTo>
                  <a:lnTo>
                    <a:pt x="64535" y="14046"/>
                  </a:lnTo>
                  <a:lnTo>
                    <a:pt x="104455" y="3386"/>
                  </a:lnTo>
                  <a:lnTo>
                    <a:pt x="155409" y="0"/>
                  </a:lnTo>
                  <a:lnTo>
                    <a:pt x="208987" y="3786"/>
                  </a:lnTo>
                  <a:lnTo>
                    <a:pt x="251301" y="16376"/>
                  </a:lnTo>
                  <a:lnTo>
                    <a:pt x="281982" y="39614"/>
                  </a:lnTo>
                  <a:lnTo>
                    <a:pt x="300662" y="75344"/>
                  </a:lnTo>
                  <a:lnTo>
                    <a:pt x="306971" y="125412"/>
                  </a:lnTo>
                  <a:lnTo>
                    <a:pt x="306971" y="368998"/>
                  </a:lnTo>
                  <a:lnTo>
                    <a:pt x="226187" y="368998"/>
                  </a:lnTo>
                  <a:lnTo>
                    <a:pt x="226187" y="335648"/>
                  </a:lnTo>
                  <a:lnTo>
                    <a:pt x="211051" y="353811"/>
                  </a:lnTo>
                  <a:lnTo>
                    <a:pt x="192238" y="366193"/>
                  </a:lnTo>
                  <a:lnTo>
                    <a:pt x="168088" y="373272"/>
                  </a:lnTo>
                  <a:lnTo>
                    <a:pt x="136944" y="375526"/>
                  </a:lnTo>
                  <a:lnTo>
                    <a:pt x="79847" y="368051"/>
                  </a:lnTo>
                  <a:lnTo>
                    <a:pt x="36739" y="346168"/>
                  </a:lnTo>
                  <a:lnTo>
                    <a:pt x="9497" y="310691"/>
                  </a:lnTo>
                  <a:lnTo>
                    <a:pt x="0" y="262432"/>
                  </a:lnTo>
                  <a:lnTo>
                    <a:pt x="10783" y="212941"/>
                  </a:lnTo>
                  <a:lnTo>
                    <a:pt x="40681" y="179692"/>
                  </a:lnTo>
                  <a:lnTo>
                    <a:pt x="86014" y="160987"/>
                  </a:lnTo>
                  <a:lnTo>
                    <a:pt x="143103" y="155130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9" name="object 79"/>
          <p:cNvGrpSpPr/>
          <p:nvPr/>
        </p:nvGrpSpPr>
        <p:grpSpPr>
          <a:xfrm>
            <a:off x="5397204" y="4129725"/>
            <a:ext cx="151130" cy="510540"/>
            <a:chOff x="5397204" y="4129725"/>
            <a:chExt cx="151130" cy="510540"/>
          </a:xfrm>
        </p:grpSpPr>
        <p:sp>
          <p:nvSpPr>
            <p:cNvPr id="80" name="object 80"/>
            <p:cNvSpPr/>
            <p:nvPr/>
          </p:nvSpPr>
          <p:spPr>
            <a:xfrm>
              <a:off x="5402246" y="4134766"/>
              <a:ext cx="140970" cy="500380"/>
            </a:xfrm>
            <a:custGeom>
              <a:avLst/>
              <a:gdLst/>
              <a:ahLst/>
              <a:cxnLst/>
              <a:rect l="l" t="t" r="r" b="b"/>
              <a:pathLst>
                <a:path w="140970" h="500379">
                  <a:moveTo>
                    <a:pt x="82308" y="0"/>
                  </a:moveTo>
                  <a:lnTo>
                    <a:pt x="0" y="0"/>
                  </a:lnTo>
                  <a:lnTo>
                    <a:pt x="0" y="386410"/>
                  </a:lnTo>
                  <a:lnTo>
                    <a:pt x="5039" y="430258"/>
                  </a:lnTo>
                  <a:lnTo>
                    <a:pt x="48022" y="484172"/>
                  </a:lnTo>
                  <a:lnTo>
                    <a:pt x="87740" y="496393"/>
                  </a:lnTo>
                  <a:lnTo>
                    <a:pt x="140792" y="500227"/>
                  </a:lnTo>
                  <a:lnTo>
                    <a:pt x="140792" y="432066"/>
                  </a:lnTo>
                  <a:lnTo>
                    <a:pt x="110228" y="427605"/>
                  </a:lnTo>
                  <a:lnTo>
                    <a:pt x="92505" y="414855"/>
                  </a:lnTo>
                  <a:lnTo>
                    <a:pt x="84304" y="394765"/>
                  </a:lnTo>
                  <a:lnTo>
                    <a:pt x="82308" y="368287"/>
                  </a:lnTo>
                  <a:lnTo>
                    <a:pt x="8230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402246" y="4134766"/>
              <a:ext cx="140970" cy="500380"/>
            </a:xfrm>
            <a:custGeom>
              <a:avLst/>
              <a:gdLst/>
              <a:ahLst/>
              <a:cxnLst/>
              <a:rect l="l" t="t" r="r" b="b"/>
              <a:pathLst>
                <a:path w="140970" h="500379">
                  <a:moveTo>
                    <a:pt x="0" y="0"/>
                  </a:moveTo>
                  <a:lnTo>
                    <a:pt x="82308" y="0"/>
                  </a:lnTo>
                  <a:lnTo>
                    <a:pt x="82308" y="368287"/>
                  </a:lnTo>
                  <a:lnTo>
                    <a:pt x="84304" y="394765"/>
                  </a:lnTo>
                  <a:lnTo>
                    <a:pt x="92505" y="414855"/>
                  </a:lnTo>
                  <a:lnTo>
                    <a:pt x="110228" y="427605"/>
                  </a:lnTo>
                  <a:lnTo>
                    <a:pt x="140792" y="432066"/>
                  </a:lnTo>
                  <a:lnTo>
                    <a:pt x="140792" y="500227"/>
                  </a:lnTo>
                  <a:lnTo>
                    <a:pt x="87740" y="496393"/>
                  </a:lnTo>
                  <a:lnTo>
                    <a:pt x="48022" y="484172"/>
                  </a:lnTo>
                  <a:lnTo>
                    <a:pt x="5039" y="430258"/>
                  </a:lnTo>
                  <a:lnTo>
                    <a:pt x="0" y="386410"/>
                  </a:lnTo>
                  <a:lnTo>
                    <a:pt x="0" y="0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2" name="object 82"/>
          <p:cNvGrpSpPr/>
          <p:nvPr/>
        </p:nvGrpSpPr>
        <p:grpSpPr>
          <a:xfrm>
            <a:off x="5617252" y="4260940"/>
            <a:ext cx="321945" cy="386080"/>
            <a:chOff x="5617252" y="4260940"/>
            <a:chExt cx="321945" cy="386080"/>
          </a:xfrm>
        </p:grpSpPr>
        <p:sp>
          <p:nvSpPr>
            <p:cNvPr id="83" name="object 83"/>
            <p:cNvSpPr/>
            <p:nvPr/>
          </p:nvSpPr>
          <p:spPr>
            <a:xfrm>
              <a:off x="562229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5" h="375920">
                  <a:moveTo>
                    <a:pt x="156159" y="0"/>
                  </a:moveTo>
                  <a:lnTo>
                    <a:pt x="109600" y="4628"/>
                  </a:lnTo>
                  <a:lnTo>
                    <a:pt x="70884" y="18421"/>
                  </a:lnTo>
                  <a:lnTo>
                    <a:pt x="40289" y="41235"/>
                  </a:lnTo>
                  <a:lnTo>
                    <a:pt x="18080" y="72963"/>
                  </a:lnTo>
                  <a:lnTo>
                    <a:pt x="4569" y="113363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839" y="257310"/>
                  </a:lnTo>
                  <a:lnTo>
                    <a:pt x="19230" y="297023"/>
                  </a:lnTo>
                  <a:lnTo>
                    <a:pt x="42981" y="329768"/>
                  </a:lnTo>
                  <a:lnTo>
                    <a:pt x="75900" y="354478"/>
                  </a:lnTo>
                  <a:lnTo>
                    <a:pt x="117796" y="370086"/>
                  </a:lnTo>
                  <a:lnTo>
                    <a:pt x="168478" y="375526"/>
                  </a:lnTo>
                  <a:lnTo>
                    <a:pt x="214771" y="372116"/>
                  </a:lnTo>
                  <a:lnTo>
                    <a:pt x="252625" y="361300"/>
                  </a:lnTo>
                  <a:lnTo>
                    <a:pt x="282835" y="342195"/>
                  </a:lnTo>
                  <a:lnTo>
                    <a:pt x="306196" y="313918"/>
                  </a:lnTo>
                  <a:lnTo>
                    <a:pt x="298475" y="308825"/>
                  </a:lnTo>
                  <a:lnTo>
                    <a:pt x="165404" y="308825"/>
                  </a:lnTo>
                  <a:lnTo>
                    <a:pt x="126657" y="301034"/>
                  </a:lnTo>
                  <a:lnTo>
                    <a:pt x="100676" y="279652"/>
                  </a:lnTo>
                  <a:lnTo>
                    <a:pt x="86091" y="247666"/>
                  </a:lnTo>
                  <a:lnTo>
                    <a:pt x="81533" y="208064"/>
                  </a:lnTo>
                  <a:lnTo>
                    <a:pt x="81533" y="206616"/>
                  </a:lnTo>
                  <a:lnTo>
                    <a:pt x="311581" y="206616"/>
                  </a:lnTo>
                  <a:lnTo>
                    <a:pt x="311581" y="166750"/>
                  </a:lnTo>
                  <a:lnTo>
                    <a:pt x="309926" y="147167"/>
                  </a:lnTo>
                  <a:lnTo>
                    <a:pt x="82308" y="147167"/>
                  </a:lnTo>
                  <a:lnTo>
                    <a:pt x="88772" y="113916"/>
                  </a:lnTo>
                  <a:lnTo>
                    <a:pt x="102803" y="88819"/>
                  </a:lnTo>
                  <a:lnTo>
                    <a:pt x="125049" y="72963"/>
                  </a:lnTo>
                  <a:lnTo>
                    <a:pt x="156159" y="67436"/>
                  </a:lnTo>
                  <a:lnTo>
                    <a:pt x="289236" y="67436"/>
                  </a:lnTo>
                  <a:lnTo>
                    <a:pt x="273399" y="43141"/>
                  </a:lnTo>
                  <a:lnTo>
                    <a:pt x="243302" y="19389"/>
                  </a:lnTo>
                  <a:lnTo>
                    <a:pt x="204272" y="4901"/>
                  </a:lnTo>
                  <a:lnTo>
                    <a:pt x="156159" y="0"/>
                  </a:lnTo>
                  <a:close/>
                </a:path>
                <a:path w="311785" h="375920">
                  <a:moveTo>
                    <a:pt x="244640" y="273316"/>
                  </a:moveTo>
                  <a:lnTo>
                    <a:pt x="232148" y="288342"/>
                  </a:lnTo>
                  <a:lnTo>
                    <a:pt x="216271" y="299496"/>
                  </a:lnTo>
                  <a:lnTo>
                    <a:pt x="194769" y="306436"/>
                  </a:lnTo>
                  <a:lnTo>
                    <a:pt x="165404" y="308825"/>
                  </a:lnTo>
                  <a:lnTo>
                    <a:pt x="298475" y="308825"/>
                  </a:lnTo>
                  <a:lnTo>
                    <a:pt x="244640" y="273316"/>
                  </a:lnTo>
                  <a:close/>
                </a:path>
                <a:path w="311785" h="375920">
                  <a:moveTo>
                    <a:pt x="289236" y="67436"/>
                  </a:moveTo>
                  <a:lnTo>
                    <a:pt x="156159" y="67436"/>
                  </a:lnTo>
                  <a:lnTo>
                    <a:pt x="186949" y="72452"/>
                  </a:lnTo>
                  <a:lnTo>
                    <a:pt x="209153" y="87456"/>
                  </a:lnTo>
                  <a:lnTo>
                    <a:pt x="223131" y="112383"/>
                  </a:lnTo>
                  <a:lnTo>
                    <a:pt x="229247" y="147167"/>
                  </a:lnTo>
                  <a:lnTo>
                    <a:pt x="309926" y="147167"/>
                  </a:lnTo>
                  <a:lnTo>
                    <a:pt x="307389" y="117145"/>
                  </a:lnTo>
                  <a:lnTo>
                    <a:pt x="294711" y="75834"/>
                  </a:lnTo>
                  <a:lnTo>
                    <a:pt x="289236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99560" y="4328377"/>
              <a:ext cx="157022" cy="89814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562229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5" h="375920">
                  <a:moveTo>
                    <a:pt x="306196" y="313918"/>
                  </a:moveTo>
                  <a:lnTo>
                    <a:pt x="282835" y="342195"/>
                  </a:lnTo>
                  <a:lnTo>
                    <a:pt x="252625" y="361300"/>
                  </a:lnTo>
                  <a:lnTo>
                    <a:pt x="214771" y="372116"/>
                  </a:lnTo>
                  <a:lnTo>
                    <a:pt x="168478" y="375526"/>
                  </a:lnTo>
                  <a:lnTo>
                    <a:pt x="117796" y="370086"/>
                  </a:lnTo>
                  <a:lnTo>
                    <a:pt x="75900" y="354478"/>
                  </a:lnTo>
                  <a:lnTo>
                    <a:pt x="42981" y="329768"/>
                  </a:lnTo>
                  <a:lnTo>
                    <a:pt x="19230" y="297023"/>
                  </a:lnTo>
                  <a:lnTo>
                    <a:pt x="4839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4569" y="113363"/>
                  </a:lnTo>
                  <a:lnTo>
                    <a:pt x="18091" y="72929"/>
                  </a:lnTo>
                  <a:lnTo>
                    <a:pt x="40289" y="41235"/>
                  </a:lnTo>
                  <a:lnTo>
                    <a:pt x="70884" y="18421"/>
                  </a:lnTo>
                  <a:lnTo>
                    <a:pt x="109600" y="4628"/>
                  </a:lnTo>
                  <a:lnTo>
                    <a:pt x="156159" y="0"/>
                  </a:lnTo>
                  <a:lnTo>
                    <a:pt x="204272" y="4901"/>
                  </a:lnTo>
                  <a:lnTo>
                    <a:pt x="243302" y="19389"/>
                  </a:lnTo>
                  <a:lnTo>
                    <a:pt x="273399" y="43141"/>
                  </a:lnTo>
                  <a:lnTo>
                    <a:pt x="294711" y="75834"/>
                  </a:lnTo>
                  <a:lnTo>
                    <a:pt x="307389" y="117145"/>
                  </a:lnTo>
                  <a:lnTo>
                    <a:pt x="311581" y="166750"/>
                  </a:lnTo>
                  <a:lnTo>
                    <a:pt x="311581" y="206616"/>
                  </a:lnTo>
                  <a:lnTo>
                    <a:pt x="81533" y="206616"/>
                  </a:lnTo>
                  <a:lnTo>
                    <a:pt x="81533" y="208064"/>
                  </a:lnTo>
                  <a:lnTo>
                    <a:pt x="86091" y="247666"/>
                  </a:lnTo>
                  <a:lnTo>
                    <a:pt x="100676" y="279652"/>
                  </a:lnTo>
                  <a:lnTo>
                    <a:pt x="126657" y="301034"/>
                  </a:lnTo>
                  <a:lnTo>
                    <a:pt x="165404" y="308825"/>
                  </a:lnTo>
                  <a:lnTo>
                    <a:pt x="194769" y="306436"/>
                  </a:lnTo>
                  <a:lnTo>
                    <a:pt x="216271" y="299496"/>
                  </a:lnTo>
                  <a:lnTo>
                    <a:pt x="232148" y="288342"/>
                  </a:lnTo>
                  <a:lnTo>
                    <a:pt x="244640" y="273316"/>
                  </a:lnTo>
                  <a:lnTo>
                    <a:pt x="306196" y="313918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6" name="object 86"/>
          <p:cNvGrpSpPr/>
          <p:nvPr/>
        </p:nvGrpSpPr>
        <p:grpSpPr>
          <a:xfrm>
            <a:off x="6196595" y="4129720"/>
            <a:ext cx="1171575" cy="516890"/>
            <a:chOff x="6196595" y="4129720"/>
            <a:chExt cx="1171575" cy="516890"/>
          </a:xfrm>
        </p:grpSpPr>
        <p:sp>
          <p:nvSpPr>
            <p:cNvPr id="87" name="object 87"/>
            <p:cNvSpPr/>
            <p:nvPr/>
          </p:nvSpPr>
          <p:spPr>
            <a:xfrm>
              <a:off x="6201637" y="4134761"/>
              <a:ext cx="454025" cy="500380"/>
            </a:xfrm>
            <a:custGeom>
              <a:avLst/>
              <a:gdLst/>
              <a:ahLst/>
              <a:cxnLst/>
              <a:rect l="l" t="t" r="r" b="b"/>
              <a:pathLst>
                <a:path w="454025" h="500379">
                  <a:moveTo>
                    <a:pt x="269265" y="0"/>
                  </a:moveTo>
                  <a:lnTo>
                    <a:pt x="184645" y="0"/>
                  </a:lnTo>
                  <a:lnTo>
                    <a:pt x="0" y="500227"/>
                  </a:lnTo>
                  <a:lnTo>
                    <a:pt x="95402" y="500227"/>
                  </a:lnTo>
                  <a:lnTo>
                    <a:pt x="131559" y="396557"/>
                  </a:lnTo>
                  <a:lnTo>
                    <a:pt x="415643" y="396557"/>
                  </a:lnTo>
                  <a:lnTo>
                    <a:pt x="388885" y="324065"/>
                  </a:lnTo>
                  <a:lnTo>
                    <a:pt x="156171" y="324065"/>
                  </a:lnTo>
                  <a:lnTo>
                    <a:pt x="226949" y="121793"/>
                  </a:lnTo>
                  <a:lnTo>
                    <a:pt x="314221" y="121793"/>
                  </a:lnTo>
                  <a:lnTo>
                    <a:pt x="269265" y="0"/>
                  </a:lnTo>
                  <a:close/>
                </a:path>
                <a:path w="454025" h="500379">
                  <a:moveTo>
                    <a:pt x="415643" y="396557"/>
                  </a:moveTo>
                  <a:lnTo>
                    <a:pt x="323113" y="396557"/>
                  </a:lnTo>
                  <a:lnTo>
                    <a:pt x="359283" y="500227"/>
                  </a:lnTo>
                  <a:lnTo>
                    <a:pt x="453910" y="500227"/>
                  </a:lnTo>
                  <a:lnTo>
                    <a:pt x="415643" y="396557"/>
                  </a:lnTo>
                  <a:close/>
                </a:path>
                <a:path w="454025" h="500379">
                  <a:moveTo>
                    <a:pt x="314221" y="121793"/>
                  </a:moveTo>
                  <a:lnTo>
                    <a:pt x="226949" y="121793"/>
                  </a:lnTo>
                  <a:lnTo>
                    <a:pt x="297726" y="324065"/>
                  </a:lnTo>
                  <a:lnTo>
                    <a:pt x="388885" y="324065"/>
                  </a:lnTo>
                  <a:lnTo>
                    <a:pt x="314221" y="12179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201637" y="4134761"/>
              <a:ext cx="454025" cy="500380"/>
            </a:xfrm>
            <a:custGeom>
              <a:avLst/>
              <a:gdLst/>
              <a:ahLst/>
              <a:cxnLst/>
              <a:rect l="l" t="t" r="r" b="b"/>
              <a:pathLst>
                <a:path w="454025" h="500379">
                  <a:moveTo>
                    <a:pt x="156171" y="324065"/>
                  </a:moveTo>
                  <a:lnTo>
                    <a:pt x="297726" y="324065"/>
                  </a:lnTo>
                  <a:lnTo>
                    <a:pt x="226949" y="121793"/>
                  </a:lnTo>
                  <a:lnTo>
                    <a:pt x="156171" y="324065"/>
                  </a:lnTo>
                  <a:close/>
                </a:path>
                <a:path w="454025" h="500379">
                  <a:moveTo>
                    <a:pt x="0" y="500227"/>
                  </a:moveTo>
                  <a:lnTo>
                    <a:pt x="184645" y="0"/>
                  </a:lnTo>
                  <a:lnTo>
                    <a:pt x="269265" y="0"/>
                  </a:lnTo>
                  <a:lnTo>
                    <a:pt x="453910" y="500227"/>
                  </a:lnTo>
                  <a:lnTo>
                    <a:pt x="359283" y="500227"/>
                  </a:lnTo>
                  <a:lnTo>
                    <a:pt x="323113" y="396557"/>
                  </a:lnTo>
                  <a:lnTo>
                    <a:pt x="131559" y="396557"/>
                  </a:lnTo>
                  <a:lnTo>
                    <a:pt x="95402" y="500227"/>
                  </a:lnTo>
                  <a:lnTo>
                    <a:pt x="0" y="500227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701730" y="4265980"/>
              <a:ext cx="306705" cy="375920"/>
            </a:xfrm>
            <a:custGeom>
              <a:avLst/>
              <a:gdLst/>
              <a:ahLst/>
              <a:cxnLst/>
              <a:rect l="l" t="t" r="r" b="b"/>
              <a:pathLst>
                <a:path w="306704" h="375920">
                  <a:moveTo>
                    <a:pt x="172326" y="0"/>
                  </a:moveTo>
                  <a:lnTo>
                    <a:pt x="121364" y="4780"/>
                  </a:lnTo>
                  <a:lnTo>
                    <a:pt x="78756" y="18906"/>
                  </a:lnTo>
                  <a:lnTo>
                    <a:pt x="44910" y="42054"/>
                  </a:lnTo>
                  <a:lnTo>
                    <a:pt x="20231" y="73900"/>
                  </a:lnTo>
                  <a:lnTo>
                    <a:pt x="5125" y="114122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5057" y="258065"/>
                  </a:lnTo>
                  <a:lnTo>
                    <a:pt x="19945" y="297991"/>
                  </a:lnTo>
                  <a:lnTo>
                    <a:pt x="44235" y="330588"/>
                  </a:lnTo>
                  <a:lnTo>
                    <a:pt x="77501" y="354970"/>
                  </a:lnTo>
                  <a:lnTo>
                    <a:pt x="119316" y="370249"/>
                  </a:lnTo>
                  <a:lnTo>
                    <a:pt x="169252" y="375539"/>
                  </a:lnTo>
                  <a:lnTo>
                    <a:pt x="214994" y="371924"/>
                  </a:lnTo>
                  <a:lnTo>
                    <a:pt x="253017" y="360764"/>
                  </a:lnTo>
                  <a:lnTo>
                    <a:pt x="283393" y="341586"/>
                  </a:lnTo>
                  <a:lnTo>
                    <a:pt x="306197" y="313918"/>
                  </a:lnTo>
                  <a:lnTo>
                    <a:pt x="243878" y="273316"/>
                  </a:lnTo>
                  <a:lnTo>
                    <a:pt x="230829" y="289266"/>
                  </a:lnTo>
                  <a:lnTo>
                    <a:pt x="213963" y="300321"/>
                  </a:lnTo>
                  <a:lnTo>
                    <a:pt x="193782" y="306754"/>
                  </a:lnTo>
                  <a:lnTo>
                    <a:pt x="170789" y="308838"/>
                  </a:lnTo>
                  <a:lnTo>
                    <a:pt x="128282" y="301045"/>
                  </a:lnTo>
                  <a:lnTo>
                    <a:pt x="100779" y="279658"/>
                  </a:lnTo>
                  <a:lnTo>
                    <a:pt x="85970" y="247668"/>
                  </a:lnTo>
                  <a:lnTo>
                    <a:pt x="81546" y="208064"/>
                  </a:lnTo>
                  <a:lnTo>
                    <a:pt x="81546" y="166014"/>
                  </a:lnTo>
                  <a:lnTo>
                    <a:pt x="87052" y="124310"/>
                  </a:lnTo>
                  <a:lnTo>
                    <a:pt x="103665" y="93346"/>
                  </a:lnTo>
                  <a:lnTo>
                    <a:pt x="131529" y="74072"/>
                  </a:lnTo>
                  <a:lnTo>
                    <a:pt x="170789" y="67437"/>
                  </a:lnTo>
                  <a:lnTo>
                    <a:pt x="193984" y="69780"/>
                  </a:lnTo>
                  <a:lnTo>
                    <a:pt x="213866" y="76404"/>
                  </a:lnTo>
                  <a:lnTo>
                    <a:pt x="230288" y="86698"/>
                  </a:lnTo>
                  <a:lnTo>
                    <a:pt x="243103" y="100050"/>
                  </a:lnTo>
                  <a:lnTo>
                    <a:pt x="306197" y="58724"/>
                  </a:lnTo>
                  <a:lnTo>
                    <a:pt x="282138" y="33341"/>
                  </a:lnTo>
                  <a:lnTo>
                    <a:pt x="251086" y="14955"/>
                  </a:lnTo>
                  <a:lnTo>
                    <a:pt x="214122" y="3773"/>
                  </a:lnTo>
                  <a:lnTo>
                    <a:pt x="1723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701730" y="4265980"/>
              <a:ext cx="306705" cy="375920"/>
            </a:xfrm>
            <a:custGeom>
              <a:avLst/>
              <a:gdLst/>
              <a:ahLst/>
              <a:cxnLst/>
              <a:rect l="l" t="t" r="r" b="b"/>
              <a:pathLst>
                <a:path w="306704" h="375920">
                  <a:moveTo>
                    <a:pt x="306197" y="313918"/>
                  </a:moveTo>
                  <a:lnTo>
                    <a:pt x="283393" y="341586"/>
                  </a:lnTo>
                  <a:lnTo>
                    <a:pt x="253017" y="360764"/>
                  </a:lnTo>
                  <a:lnTo>
                    <a:pt x="214994" y="371924"/>
                  </a:lnTo>
                  <a:lnTo>
                    <a:pt x="169252" y="375539"/>
                  </a:lnTo>
                  <a:lnTo>
                    <a:pt x="119316" y="370249"/>
                  </a:lnTo>
                  <a:lnTo>
                    <a:pt x="77501" y="354970"/>
                  </a:lnTo>
                  <a:lnTo>
                    <a:pt x="44235" y="330588"/>
                  </a:lnTo>
                  <a:lnTo>
                    <a:pt x="19945" y="297991"/>
                  </a:lnTo>
                  <a:lnTo>
                    <a:pt x="5057" y="258065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5125" y="114122"/>
                  </a:lnTo>
                  <a:lnTo>
                    <a:pt x="20231" y="73900"/>
                  </a:lnTo>
                  <a:lnTo>
                    <a:pt x="44910" y="42054"/>
                  </a:lnTo>
                  <a:lnTo>
                    <a:pt x="78756" y="18906"/>
                  </a:lnTo>
                  <a:lnTo>
                    <a:pt x="121364" y="4780"/>
                  </a:lnTo>
                  <a:lnTo>
                    <a:pt x="172326" y="0"/>
                  </a:lnTo>
                  <a:lnTo>
                    <a:pt x="214122" y="3773"/>
                  </a:lnTo>
                  <a:lnTo>
                    <a:pt x="251086" y="14955"/>
                  </a:lnTo>
                  <a:lnTo>
                    <a:pt x="282138" y="33341"/>
                  </a:lnTo>
                  <a:lnTo>
                    <a:pt x="306197" y="58724"/>
                  </a:lnTo>
                  <a:lnTo>
                    <a:pt x="243103" y="100050"/>
                  </a:lnTo>
                  <a:lnTo>
                    <a:pt x="230288" y="86698"/>
                  </a:lnTo>
                  <a:lnTo>
                    <a:pt x="213866" y="76404"/>
                  </a:lnTo>
                  <a:lnTo>
                    <a:pt x="193984" y="69780"/>
                  </a:lnTo>
                  <a:lnTo>
                    <a:pt x="170789" y="67437"/>
                  </a:lnTo>
                  <a:lnTo>
                    <a:pt x="131529" y="74072"/>
                  </a:lnTo>
                  <a:lnTo>
                    <a:pt x="103665" y="93346"/>
                  </a:lnTo>
                  <a:lnTo>
                    <a:pt x="87052" y="124310"/>
                  </a:lnTo>
                  <a:lnTo>
                    <a:pt x="81546" y="166014"/>
                  </a:lnTo>
                  <a:lnTo>
                    <a:pt x="81546" y="208064"/>
                  </a:lnTo>
                  <a:lnTo>
                    <a:pt x="85970" y="247668"/>
                  </a:lnTo>
                  <a:lnTo>
                    <a:pt x="100779" y="279658"/>
                  </a:lnTo>
                  <a:lnTo>
                    <a:pt x="128282" y="301045"/>
                  </a:lnTo>
                  <a:lnTo>
                    <a:pt x="170789" y="308838"/>
                  </a:lnTo>
                  <a:lnTo>
                    <a:pt x="193782" y="306754"/>
                  </a:lnTo>
                  <a:lnTo>
                    <a:pt x="213963" y="300321"/>
                  </a:lnTo>
                  <a:lnTo>
                    <a:pt x="230829" y="289266"/>
                  </a:lnTo>
                  <a:lnTo>
                    <a:pt x="243878" y="273316"/>
                  </a:lnTo>
                  <a:lnTo>
                    <a:pt x="306197" y="313918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055633" y="4265989"/>
              <a:ext cx="307340" cy="375920"/>
            </a:xfrm>
            <a:custGeom>
              <a:avLst/>
              <a:gdLst/>
              <a:ahLst/>
              <a:cxnLst/>
              <a:rect l="l" t="t" r="r" b="b"/>
              <a:pathLst>
                <a:path w="307340" h="375920">
                  <a:moveTo>
                    <a:pt x="296126" y="66687"/>
                  </a:moveTo>
                  <a:lnTo>
                    <a:pt x="150025" y="66687"/>
                  </a:lnTo>
                  <a:lnTo>
                    <a:pt x="186265" y="69328"/>
                  </a:lnTo>
                  <a:lnTo>
                    <a:pt x="209742" y="78562"/>
                  </a:lnTo>
                  <a:lnTo>
                    <a:pt x="222400" y="96359"/>
                  </a:lnTo>
                  <a:lnTo>
                    <a:pt x="226186" y="124688"/>
                  </a:lnTo>
                  <a:lnTo>
                    <a:pt x="226186" y="155130"/>
                  </a:lnTo>
                  <a:lnTo>
                    <a:pt x="143103" y="155130"/>
                  </a:lnTo>
                  <a:lnTo>
                    <a:pt x="86014" y="160987"/>
                  </a:lnTo>
                  <a:lnTo>
                    <a:pt x="40681" y="179692"/>
                  </a:lnTo>
                  <a:lnTo>
                    <a:pt x="10783" y="212941"/>
                  </a:lnTo>
                  <a:lnTo>
                    <a:pt x="0" y="262432"/>
                  </a:lnTo>
                  <a:lnTo>
                    <a:pt x="9498" y="310691"/>
                  </a:lnTo>
                  <a:lnTo>
                    <a:pt x="36741" y="346168"/>
                  </a:lnTo>
                  <a:lnTo>
                    <a:pt x="79852" y="368051"/>
                  </a:lnTo>
                  <a:lnTo>
                    <a:pt x="136956" y="375526"/>
                  </a:lnTo>
                  <a:lnTo>
                    <a:pt x="168094" y="373272"/>
                  </a:lnTo>
                  <a:lnTo>
                    <a:pt x="192239" y="366193"/>
                  </a:lnTo>
                  <a:lnTo>
                    <a:pt x="211051" y="353811"/>
                  </a:lnTo>
                  <a:lnTo>
                    <a:pt x="226186" y="335648"/>
                  </a:lnTo>
                  <a:lnTo>
                    <a:pt x="306958" y="335648"/>
                  </a:lnTo>
                  <a:lnTo>
                    <a:pt x="306958" y="309562"/>
                  </a:lnTo>
                  <a:lnTo>
                    <a:pt x="146176" y="309562"/>
                  </a:lnTo>
                  <a:lnTo>
                    <a:pt x="119403" y="306888"/>
                  </a:lnTo>
                  <a:lnTo>
                    <a:pt x="98764" y="298503"/>
                  </a:lnTo>
                  <a:lnTo>
                    <a:pt x="85483" y="283866"/>
                  </a:lnTo>
                  <a:lnTo>
                    <a:pt x="80784" y="262432"/>
                  </a:lnTo>
                  <a:lnTo>
                    <a:pt x="84667" y="241496"/>
                  </a:lnTo>
                  <a:lnTo>
                    <a:pt x="96843" y="226542"/>
                  </a:lnTo>
                  <a:lnTo>
                    <a:pt x="118107" y="217570"/>
                  </a:lnTo>
                  <a:lnTo>
                    <a:pt x="149250" y="214579"/>
                  </a:lnTo>
                  <a:lnTo>
                    <a:pt x="306958" y="214579"/>
                  </a:lnTo>
                  <a:lnTo>
                    <a:pt x="306867" y="124688"/>
                  </a:lnTo>
                  <a:lnTo>
                    <a:pt x="300651" y="75344"/>
                  </a:lnTo>
                  <a:lnTo>
                    <a:pt x="296126" y="66687"/>
                  </a:lnTo>
                  <a:close/>
                </a:path>
                <a:path w="307340" h="375920">
                  <a:moveTo>
                    <a:pt x="306958" y="335648"/>
                  </a:moveTo>
                  <a:lnTo>
                    <a:pt x="226186" y="335648"/>
                  </a:lnTo>
                  <a:lnTo>
                    <a:pt x="226186" y="368998"/>
                  </a:lnTo>
                  <a:lnTo>
                    <a:pt x="306958" y="368998"/>
                  </a:lnTo>
                  <a:lnTo>
                    <a:pt x="306958" y="335648"/>
                  </a:lnTo>
                  <a:close/>
                </a:path>
                <a:path w="307340" h="375920">
                  <a:moveTo>
                    <a:pt x="306958" y="214579"/>
                  </a:moveTo>
                  <a:lnTo>
                    <a:pt x="226186" y="214579"/>
                  </a:lnTo>
                  <a:lnTo>
                    <a:pt x="226186" y="231978"/>
                  </a:lnTo>
                  <a:lnTo>
                    <a:pt x="220718" y="270713"/>
                  </a:lnTo>
                  <a:lnTo>
                    <a:pt x="204936" y="294425"/>
                  </a:lnTo>
                  <a:lnTo>
                    <a:pt x="179777" y="306310"/>
                  </a:lnTo>
                  <a:lnTo>
                    <a:pt x="146176" y="309562"/>
                  </a:lnTo>
                  <a:lnTo>
                    <a:pt x="306958" y="309562"/>
                  </a:lnTo>
                  <a:lnTo>
                    <a:pt x="306958" y="214579"/>
                  </a:lnTo>
                  <a:close/>
                </a:path>
                <a:path w="307340" h="375920">
                  <a:moveTo>
                    <a:pt x="155409" y="0"/>
                  </a:moveTo>
                  <a:lnTo>
                    <a:pt x="104455" y="3386"/>
                  </a:lnTo>
                  <a:lnTo>
                    <a:pt x="64535" y="14046"/>
                  </a:lnTo>
                  <a:lnTo>
                    <a:pt x="33701" y="32725"/>
                  </a:lnTo>
                  <a:lnTo>
                    <a:pt x="10007" y="60172"/>
                  </a:lnTo>
                  <a:lnTo>
                    <a:pt x="69253" y="99314"/>
                  </a:lnTo>
                  <a:lnTo>
                    <a:pt x="83820" y="82289"/>
                  </a:lnTo>
                  <a:lnTo>
                    <a:pt x="100980" y="72399"/>
                  </a:lnTo>
                  <a:lnTo>
                    <a:pt x="122470" y="67810"/>
                  </a:lnTo>
                  <a:lnTo>
                    <a:pt x="150025" y="66687"/>
                  </a:lnTo>
                  <a:lnTo>
                    <a:pt x="296126" y="66687"/>
                  </a:lnTo>
                  <a:lnTo>
                    <a:pt x="281974" y="39614"/>
                  </a:lnTo>
                  <a:lnTo>
                    <a:pt x="251296" y="16376"/>
                  </a:lnTo>
                  <a:lnTo>
                    <a:pt x="208985" y="3786"/>
                  </a:lnTo>
                  <a:lnTo>
                    <a:pt x="1554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131376" y="4475527"/>
              <a:ext cx="155486" cy="105067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7055633" y="4265989"/>
              <a:ext cx="307340" cy="375920"/>
            </a:xfrm>
            <a:custGeom>
              <a:avLst/>
              <a:gdLst/>
              <a:ahLst/>
              <a:cxnLst/>
              <a:rect l="l" t="t" r="r" b="b"/>
              <a:pathLst>
                <a:path w="307340" h="375920">
                  <a:moveTo>
                    <a:pt x="143103" y="155130"/>
                  </a:moveTo>
                  <a:lnTo>
                    <a:pt x="226186" y="155130"/>
                  </a:lnTo>
                  <a:lnTo>
                    <a:pt x="226186" y="124688"/>
                  </a:lnTo>
                  <a:lnTo>
                    <a:pt x="222400" y="96359"/>
                  </a:lnTo>
                  <a:lnTo>
                    <a:pt x="209742" y="78562"/>
                  </a:lnTo>
                  <a:lnTo>
                    <a:pt x="186265" y="69328"/>
                  </a:lnTo>
                  <a:lnTo>
                    <a:pt x="150025" y="66687"/>
                  </a:lnTo>
                  <a:lnTo>
                    <a:pt x="122470" y="67810"/>
                  </a:lnTo>
                  <a:lnTo>
                    <a:pt x="100980" y="72399"/>
                  </a:lnTo>
                  <a:lnTo>
                    <a:pt x="83820" y="82289"/>
                  </a:lnTo>
                  <a:lnTo>
                    <a:pt x="69253" y="99314"/>
                  </a:lnTo>
                  <a:lnTo>
                    <a:pt x="10007" y="60172"/>
                  </a:lnTo>
                  <a:lnTo>
                    <a:pt x="33701" y="32725"/>
                  </a:lnTo>
                  <a:lnTo>
                    <a:pt x="64535" y="14046"/>
                  </a:lnTo>
                  <a:lnTo>
                    <a:pt x="104455" y="3386"/>
                  </a:lnTo>
                  <a:lnTo>
                    <a:pt x="155409" y="0"/>
                  </a:lnTo>
                  <a:lnTo>
                    <a:pt x="208985" y="3786"/>
                  </a:lnTo>
                  <a:lnTo>
                    <a:pt x="251296" y="16376"/>
                  </a:lnTo>
                  <a:lnTo>
                    <a:pt x="281974" y="39614"/>
                  </a:lnTo>
                  <a:lnTo>
                    <a:pt x="300651" y="75344"/>
                  </a:lnTo>
                  <a:lnTo>
                    <a:pt x="306958" y="125412"/>
                  </a:lnTo>
                  <a:lnTo>
                    <a:pt x="306958" y="368998"/>
                  </a:lnTo>
                  <a:lnTo>
                    <a:pt x="226186" y="368998"/>
                  </a:lnTo>
                  <a:lnTo>
                    <a:pt x="226186" y="335648"/>
                  </a:lnTo>
                  <a:lnTo>
                    <a:pt x="211051" y="353811"/>
                  </a:lnTo>
                  <a:lnTo>
                    <a:pt x="192239" y="366193"/>
                  </a:lnTo>
                  <a:lnTo>
                    <a:pt x="168094" y="373272"/>
                  </a:lnTo>
                  <a:lnTo>
                    <a:pt x="136956" y="375526"/>
                  </a:lnTo>
                  <a:lnTo>
                    <a:pt x="79852" y="368051"/>
                  </a:lnTo>
                  <a:lnTo>
                    <a:pt x="36741" y="346168"/>
                  </a:lnTo>
                  <a:lnTo>
                    <a:pt x="9498" y="310691"/>
                  </a:lnTo>
                  <a:lnTo>
                    <a:pt x="0" y="262432"/>
                  </a:lnTo>
                  <a:lnTo>
                    <a:pt x="10783" y="212941"/>
                  </a:lnTo>
                  <a:lnTo>
                    <a:pt x="40681" y="179692"/>
                  </a:lnTo>
                  <a:lnTo>
                    <a:pt x="86014" y="160987"/>
                  </a:lnTo>
                  <a:lnTo>
                    <a:pt x="143103" y="155130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4" name="object 94"/>
          <p:cNvGrpSpPr/>
          <p:nvPr/>
        </p:nvGrpSpPr>
        <p:grpSpPr>
          <a:xfrm>
            <a:off x="7448368" y="4129722"/>
            <a:ext cx="337185" cy="516890"/>
            <a:chOff x="7448368" y="4129722"/>
            <a:chExt cx="337185" cy="516890"/>
          </a:xfrm>
        </p:grpSpPr>
        <p:sp>
          <p:nvSpPr>
            <p:cNvPr id="95" name="object 95"/>
            <p:cNvSpPr/>
            <p:nvPr/>
          </p:nvSpPr>
          <p:spPr>
            <a:xfrm>
              <a:off x="7453410" y="4134764"/>
              <a:ext cx="327025" cy="507365"/>
            </a:xfrm>
            <a:custGeom>
              <a:avLst/>
              <a:gdLst/>
              <a:ahLst/>
              <a:cxnLst/>
              <a:rect l="l" t="t" r="r" b="b"/>
              <a:pathLst>
                <a:path w="327025" h="507364">
                  <a:moveTo>
                    <a:pt x="153085" y="131216"/>
                  </a:moveTo>
                  <a:lnTo>
                    <a:pt x="109427" y="135996"/>
                  </a:lnTo>
                  <a:lnTo>
                    <a:pt x="72028" y="150122"/>
                  </a:lnTo>
                  <a:lnTo>
                    <a:pt x="41638" y="173270"/>
                  </a:lnTo>
                  <a:lnTo>
                    <a:pt x="19075" y="205017"/>
                  </a:lnTo>
                  <a:lnTo>
                    <a:pt x="4875" y="245338"/>
                  </a:lnTo>
                  <a:lnTo>
                    <a:pt x="73" y="292887"/>
                  </a:lnTo>
                  <a:lnTo>
                    <a:pt x="0" y="342912"/>
                  </a:lnTo>
                  <a:lnTo>
                    <a:pt x="4234" y="388025"/>
                  </a:lnTo>
                  <a:lnTo>
                    <a:pt x="16953" y="427599"/>
                  </a:lnTo>
                  <a:lnTo>
                    <a:pt x="38176" y="460448"/>
                  </a:lnTo>
                  <a:lnTo>
                    <a:pt x="67925" y="485382"/>
                  </a:lnTo>
                  <a:lnTo>
                    <a:pt x="106221" y="501214"/>
                  </a:lnTo>
                  <a:lnTo>
                    <a:pt x="153085" y="506755"/>
                  </a:lnTo>
                  <a:lnTo>
                    <a:pt x="182442" y="504624"/>
                  </a:lnTo>
                  <a:lnTo>
                    <a:pt x="207327" y="498414"/>
                  </a:lnTo>
                  <a:lnTo>
                    <a:pt x="228173" y="488399"/>
                  </a:lnTo>
                  <a:lnTo>
                    <a:pt x="245414" y="474853"/>
                  </a:lnTo>
                  <a:lnTo>
                    <a:pt x="326961" y="474853"/>
                  </a:lnTo>
                  <a:lnTo>
                    <a:pt x="326961" y="440055"/>
                  </a:lnTo>
                  <a:lnTo>
                    <a:pt x="163868" y="440055"/>
                  </a:lnTo>
                  <a:lnTo>
                    <a:pt x="126011" y="432261"/>
                  </a:lnTo>
                  <a:lnTo>
                    <a:pt x="100490" y="410875"/>
                  </a:lnTo>
                  <a:lnTo>
                    <a:pt x="86078" y="378884"/>
                  </a:lnTo>
                  <a:lnTo>
                    <a:pt x="81546" y="339280"/>
                  </a:lnTo>
                  <a:lnTo>
                    <a:pt x="81546" y="297230"/>
                  </a:lnTo>
                  <a:lnTo>
                    <a:pt x="86620" y="255226"/>
                  </a:lnTo>
                  <a:lnTo>
                    <a:pt x="101938" y="224296"/>
                  </a:lnTo>
                  <a:lnTo>
                    <a:pt x="127639" y="205188"/>
                  </a:lnTo>
                  <a:lnTo>
                    <a:pt x="163868" y="198653"/>
                  </a:lnTo>
                  <a:lnTo>
                    <a:pt x="326961" y="198653"/>
                  </a:lnTo>
                  <a:lnTo>
                    <a:pt x="326961" y="163118"/>
                  </a:lnTo>
                  <a:lnTo>
                    <a:pt x="245414" y="163118"/>
                  </a:lnTo>
                  <a:lnTo>
                    <a:pt x="227529" y="149266"/>
                  </a:lnTo>
                  <a:lnTo>
                    <a:pt x="206179" y="139285"/>
                  </a:lnTo>
                  <a:lnTo>
                    <a:pt x="181365" y="133245"/>
                  </a:lnTo>
                  <a:lnTo>
                    <a:pt x="153085" y="131216"/>
                  </a:lnTo>
                  <a:close/>
                </a:path>
                <a:path w="327025" h="507364">
                  <a:moveTo>
                    <a:pt x="326961" y="474853"/>
                  </a:moveTo>
                  <a:lnTo>
                    <a:pt x="245414" y="474853"/>
                  </a:lnTo>
                  <a:lnTo>
                    <a:pt x="245414" y="500227"/>
                  </a:lnTo>
                  <a:lnTo>
                    <a:pt x="326961" y="500227"/>
                  </a:lnTo>
                  <a:lnTo>
                    <a:pt x="326961" y="474853"/>
                  </a:lnTo>
                  <a:close/>
                </a:path>
                <a:path w="327025" h="507364">
                  <a:moveTo>
                    <a:pt x="326961" y="198653"/>
                  </a:moveTo>
                  <a:lnTo>
                    <a:pt x="163868" y="198653"/>
                  </a:lnTo>
                  <a:lnTo>
                    <a:pt x="199005" y="205017"/>
                  </a:lnTo>
                  <a:lnTo>
                    <a:pt x="224548" y="223477"/>
                  </a:lnTo>
                  <a:lnTo>
                    <a:pt x="240138" y="253083"/>
                  </a:lnTo>
                  <a:lnTo>
                    <a:pt x="245414" y="292887"/>
                  </a:lnTo>
                  <a:lnTo>
                    <a:pt x="245414" y="339280"/>
                  </a:lnTo>
                  <a:lnTo>
                    <a:pt x="241327" y="378884"/>
                  </a:lnTo>
                  <a:lnTo>
                    <a:pt x="227720" y="410875"/>
                  </a:lnTo>
                  <a:lnTo>
                    <a:pt x="202573" y="432261"/>
                  </a:lnTo>
                  <a:lnTo>
                    <a:pt x="163868" y="440055"/>
                  </a:lnTo>
                  <a:lnTo>
                    <a:pt x="326961" y="440055"/>
                  </a:lnTo>
                  <a:lnTo>
                    <a:pt x="326961" y="198653"/>
                  </a:lnTo>
                  <a:close/>
                </a:path>
                <a:path w="327025" h="507364">
                  <a:moveTo>
                    <a:pt x="326961" y="0"/>
                  </a:moveTo>
                  <a:lnTo>
                    <a:pt x="245414" y="0"/>
                  </a:lnTo>
                  <a:lnTo>
                    <a:pt x="245414" y="163118"/>
                  </a:lnTo>
                  <a:lnTo>
                    <a:pt x="326961" y="163118"/>
                  </a:lnTo>
                  <a:lnTo>
                    <a:pt x="32696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529915" y="4328375"/>
              <a:ext cx="173951" cy="251485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7453410" y="4134764"/>
              <a:ext cx="327025" cy="507365"/>
            </a:xfrm>
            <a:custGeom>
              <a:avLst/>
              <a:gdLst/>
              <a:ahLst/>
              <a:cxnLst/>
              <a:rect l="l" t="t" r="r" b="b"/>
              <a:pathLst>
                <a:path w="327025" h="507364">
                  <a:moveTo>
                    <a:pt x="245414" y="0"/>
                  </a:moveTo>
                  <a:lnTo>
                    <a:pt x="326961" y="0"/>
                  </a:lnTo>
                  <a:lnTo>
                    <a:pt x="326961" y="500227"/>
                  </a:lnTo>
                  <a:lnTo>
                    <a:pt x="245414" y="500227"/>
                  </a:lnTo>
                  <a:lnTo>
                    <a:pt x="245414" y="474853"/>
                  </a:lnTo>
                  <a:lnTo>
                    <a:pt x="228173" y="488399"/>
                  </a:lnTo>
                  <a:lnTo>
                    <a:pt x="207327" y="498414"/>
                  </a:lnTo>
                  <a:lnTo>
                    <a:pt x="182442" y="504624"/>
                  </a:lnTo>
                  <a:lnTo>
                    <a:pt x="153085" y="506755"/>
                  </a:lnTo>
                  <a:lnTo>
                    <a:pt x="106221" y="501214"/>
                  </a:lnTo>
                  <a:lnTo>
                    <a:pt x="67925" y="485382"/>
                  </a:lnTo>
                  <a:lnTo>
                    <a:pt x="38176" y="460448"/>
                  </a:lnTo>
                  <a:lnTo>
                    <a:pt x="16953" y="427599"/>
                  </a:lnTo>
                  <a:lnTo>
                    <a:pt x="4234" y="388025"/>
                  </a:lnTo>
                  <a:lnTo>
                    <a:pt x="0" y="342912"/>
                  </a:lnTo>
                  <a:lnTo>
                    <a:pt x="0" y="293611"/>
                  </a:lnTo>
                  <a:lnTo>
                    <a:pt x="4875" y="245338"/>
                  </a:lnTo>
                  <a:lnTo>
                    <a:pt x="19004" y="205117"/>
                  </a:lnTo>
                  <a:lnTo>
                    <a:pt x="41638" y="173270"/>
                  </a:lnTo>
                  <a:lnTo>
                    <a:pt x="72028" y="150122"/>
                  </a:lnTo>
                  <a:lnTo>
                    <a:pt x="109427" y="135996"/>
                  </a:lnTo>
                  <a:lnTo>
                    <a:pt x="153085" y="131216"/>
                  </a:lnTo>
                  <a:lnTo>
                    <a:pt x="181365" y="133245"/>
                  </a:lnTo>
                  <a:lnTo>
                    <a:pt x="206179" y="139285"/>
                  </a:lnTo>
                  <a:lnTo>
                    <a:pt x="227529" y="149266"/>
                  </a:lnTo>
                  <a:lnTo>
                    <a:pt x="245414" y="163118"/>
                  </a:lnTo>
                  <a:lnTo>
                    <a:pt x="245414" y="0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8" name="object 98"/>
          <p:cNvGrpSpPr/>
          <p:nvPr/>
        </p:nvGrpSpPr>
        <p:grpSpPr>
          <a:xfrm>
            <a:off x="7866912" y="4260940"/>
            <a:ext cx="321945" cy="386080"/>
            <a:chOff x="7866912" y="4260940"/>
            <a:chExt cx="321945" cy="386080"/>
          </a:xfrm>
        </p:grpSpPr>
        <p:sp>
          <p:nvSpPr>
            <p:cNvPr id="99" name="object 99"/>
            <p:cNvSpPr/>
            <p:nvPr/>
          </p:nvSpPr>
          <p:spPr>
            <a:xfrm>
              <a:off x="787195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4" h="375920">
                  <a:moveTo>
                    <a:pt x="156159" y="0"/>
                  </a:moveTo>
                  <a:lnTo>
                    <a:pt x="109600" y="4628"/>
                  </a:lnTo>
                  <a:lnTo>
                    <a:pt x="70884" y="18421"/>
                  </a:lnTo>
                  <a:lnTo>
                    <a:pt x="40289" y="41235"/>
                  </a:lnTo>
                  <a:lnTo>
                    <a:pt x="18080" y="72963"/>
                  </a:lnTo>
                  <a:lnTo>
                    <a:pt x="4569" y="113363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4839" y="257310"/>
                  </a:lnTo>
                  <a:lnTo>
                    <a:pt x="19230" y="297023"/>
                  </a:lnTo>
                  <a:lnTo>
                    <a:pt x="42981" y="329768"/>
                  </a:lnTo>
                  <a:lnTo>
                    <a:pt x="75900" y="354478"/>
                  </a:lnTo>
                  <a:lnTo>
                    <a:pt x="117796" y="370086"/>
                  </a:lnTo>
                  <a:lnTo>
                    <a:pt x="168478" y="375526"/>
                  </a:lnTo>
                  <a:lnTo>
                    <a:pt x="214771" y="372116"/>
                  </a:lnTo>
                  <a:lnTo>
                    <a:pt x="252625" y="361300"/>
                  </a:lnTo>
                  <a:lnTo>
                    <a:pt x="282835" y="342195"/>
                  </a:lnTo>
                  <a:lnTo>
                    <a:pt x="306196" y="313918"/>
                  </a:lnTo>
                  <a:lnTo>
                    <a:pt x="298475" y="308825"/>
                  </a:lnTo>
                  <a:lnTo>
                    <a:pt x="165404" y="308825"/>
                  </a:lnTo>
                  <a:lnTo>
                    <a:pt x="126657" y="301034"/>
                  </a:lnTo>
                  <a:lnTo>
                    <a:pt x="100676" y="279652"/>
                  </a:lnTo>
                  <a:lnTo>
                    <a:pt x="86091" y="247666"/>
                  </a:lnTo>
                  <a:lnTo>
                    <a:pt x="81533" y="208064"/>
                  </a:lnTo>
                  <a:lnTo>
                    <a:pt x="81533" y="206616"/>
                  </a:lnTo>
                  <a:lnTo>
                    <a:pt x="311581" y="206616"/>
                  </a:lnTo>
                  <a:lnTo>
                    <a:pt x="311581" y="166750"/>
                  </a:lnTo>
                  <a:lnTo>
                    <a:pt x="309926" y="147167"/>
                  </a:lnTo>
                  <a:lnTo>
                    <a:pt x="82308" y="147167"/>
                  </a:lnTo>
                  <a:lnTo>
                    <a:pt x="88772" y="113916"/>
                  </a:lnTo>
                  <a:lnTo>
                    <a:pt x="102803" y="88819"/>
                  </a:lnTo>
                  <a:lnTo>
                    <a:pt x="125049" y="72963"/>
                  </a:lnTo>
                  <a:lnTo>
                    <a:pt x="156159" y="67436"/>
                  </a:lnTo>
                  <a:lnTo>
                    <a:pt x="289236" y="67436"/>
                  </a:lnTo>
                  <a:lnTo>
                    <a:pt x="273399" y="43141"/>
                  </a:lnTo>
                  <a:lnTo>
                    <a:pt x="243302" y="19389"/>
                  </a:lnTo>
                  <a:lnTo>
                    <a:pt x="204272" y="4901"/>
                  </a:lnTo>
                  <a:lnTo>
                    <a:pt x="156159" y="0"/>
                  </a:lnTo>
                  <a:close/>
                </a:path>
                <a:path w="311784" h="375920">
                  <a:moveTo>
                    <a:pt x="244640" y="273316"/>
                  </a:moveTo>
                  <a:lnTo>
                    <a:pt x="232148" y="288342"/>
                  </a:lnTo>
                  <a:lnTo>
                    <a:pt x="216271" y="299496"/>
                  </a:lnTo>
                  <a:lnTo>
                    <a:pt x="194769" y="306436"/>
                  </a:lnTo>
                  <a:lnTo>
                    <a:pt x="165404" y="308825"/>
                  </a:lnTo>
                  <a:lnTo>
                    <a:pt x="298475" y="308825"/>
                  </a:lnTo>
                  <a:lnTo>
                    <a:pt x="244640" y="273316"/>
                  </a:lnTo>
                  <a:close/>
                </a:path>
                <a:path w="311784" h="375920">
                  <a:moveTo>
                    <a:pt x="289236" y="67436"/>
                  </a:moveTo>
                  <a:lnTo>
                    <a:pt x="156159" y="67436"/>
                  </a:lnTo>
                  <a:lnTo>
                    <a:pt x="186949" y="72452"/>
                  </a:lnTo>
                  <a:lnTo>
                    <a:pt x="209153" y="87456"/>
                  </a:lnTo>
                  <a:lnTo>
                    <a:pt x="223131" y="112383"/>
                  </a:lnTo>
                  <a:lnTo>
                    <a:pt x="229247" y="147167"/>
                  </a:lnTo>
                  <a:lnTo>
                    <a:pt x="309926" y="147167"/>
                  </a:lnTo>
                  <a:lnTo>
                    <a:pt x="307389" y="117145"/>
                  </a:lnTo>
                  <a:lnTo>
                    <a:pt x="294711" y="75834"/>
                  </a:lnTo>
                  <a:lnTo>
                    <a:pt x="289236" y="6743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949220" y="4328377"/>
              <a:ext cx="157022" cy="89814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7871953" y="4265982"/>
              <a:ext cx="311785" cy="375920"/>
            </a:xfrm>
            <a:custGeom>
              <a:avLst/>
              <a:gdLst/>
              <a:ahLst/>
              <a:cxnLst/>
              <a:rect l="l" t="t" r="r" b="b"/>
              <a:pathLst>
                <a:path w="311784" h="375920">
                  <a:moveTo>
                    <a:pt x="306196" y="313918"/>
                  </a:moveTo>
                  <a:lnTo>
                    <a:pt x="282835" y="342195"/>
                  </a:lnTo>
                  <a:lnTo>
                    <a:pt x="252625" y="361300"/>
                  </a:lnTo>
                  <a:lnTo>
                    <a:pt x="214771" y="372116"/>
                  </a:lnTo>
                  <a:lnTo>
                    <a:pt x="168478" y="375526"/>
                  </a:lnTo>
                  <a:lnTo>
                    <a:pt x="117796" y="370086"/>
                  </a:lnTo>
                  <a:lnTo>
                    <a:pt x="75900" y="354478"/>
                  </a:lnTo>
                  <a:lnTo>
                    <a:pt x="42981" y="329768"/>
                  </a:lnTo>
                  <a:lnTo>
                    <a:pt x="19230" y="297023"/>
                  </a:lnTo>
                  <a:lnTo>
                    <a:pt x="4839" y="257310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4569" y="113363"/>
                  </a:lnTo>
                  <a:lnTo>
                    <a:pt x="18091" y="72929"/>
                  </a:lnTo>
                  <a:lnTo>
                    <a:pt x="40289" y="41235"/>
                  </a:lnTo>
                  <a:lnTo>
                    <a:pt x="70884" y="18421"/>
                  </a:lnTo>
                  <a:lnTo>
                    <a:pt x="109600" y="4628"/>
                  </a:lnTo>
                  <a:lnTo>
                    <a:pt x="156159" y="0"/>
                  </a:lnTo>
                  <a:lnTo>
                    <a:pt x="204272" y="4901"/>
                  </a:lnTo>
                  <a:lnTo>
                    <a:pt x="243302" y="19389"/>
                  </a:lnTo>
                  <a:lnTo>
                    <a:pt x="273399" y="43141"/>
                  </a:lnTo>
                  <a:lnTo>
                    <a:pt x="294711" y="75834"/>
                  </a:lnTo>
                  <a:lnTo>
                    <a:pt x="307389" y="117145"/>
                  </a:lnTo>
                  <a:lnTo>
                    <a:pt x="311581" y="166750"/>
                  </a:lnTo>
                  <a:lnTo>
                    <a:pt x="311581" y="206616"/>
                  </a:lnTo>
                  <a:lnTo>
                    <a:pt x="81533" y="206616"/>
                  </a:lnTo>
                  <a:lnTo>
                    <a:pt x="81533" y="208064"/>
                  </a:lnTo>
                  <a:lnTo>
                    <a:pt x="86091" y="247666"/>
                  </a:lnTo>
                  <a:lnTo>
                    <a:pt x="100676" y="279652"/>
                  </a:lnTo>
                  <a:lnTo>
                    <a:pt x="126657" y="301034"/>
                  </a:lnTo>
                  <a:lnTo>
                    <a:pt x="165404" y="308825"/>
                  </a:lnTo>
                  <a:lnTo>
                    <a:pt x="194769" y="306436"/>
                  </a:lnTo>
                  <a:lnTo>
                    <a:pt x="216271" y="299496"/>
                  </a:lnTo>
                  <a:lnTo>
                    <a:pt x="232148" y="288342"/>
                  </a:lnTo>
                  <a:lnTo>
                    <a:pt x="244640" y="273316"/>
                  </a:lnTo>
                  <a:lnTo>
                    <a:pt x="306196" y="313918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8276990" y="4260937"/>
            <a:ext cx="536575" cy="379095"/>
            <a:chOff x="8276990" y="4260937"/>
            <a:chExt cx="536575" cy="379095"/>
          </a:xfrm>
        </p:grpSpPr>
        <p:sp>
          <p:nvSpPr>
            <p:cNvPr id="103" name="object 103"/>
            <p:cNvSpPr/>
            <p:nvPr/>
          </p:nvSpPr>
          <p:spPr>
            <a:xfrm>
              <a:off x="8282032" y="4265979"/>
              <a:ext cx="526415" cy="369570"/>
            </a:xfrm>
            <a:custGeom>
              <a:avLst/>
              <a:gdLst/>
              <a:ahLst/>
              <a:cxnLst/>
              <a:rect l="l" t="t" r="r" b="b"/>
              <a:pathLst>
                <a:path w="526415" h="369570">
                  <a:moveTo>
                    <a:pt x="393128" y="0"/>
                  </a:moveTo>
                  <a:lnTo>
                    <a:pt x="359022" y="3569"/>
                  </a:lnTo>
                  <a:lnTo>
                    <a:pt x="328595" y="13869"/>
                  </a:lnTo>
                  <a:lnTo>
                    <a:pt x="302351" y="30287"/>
                  </a:lnTo>
                  <a:lnTo>
                    <a:pt x="280797" y="52209"/>
                  </a:lnTo>
                  <a:lnTo>
                    <a:pt x="260690" y="29676"/>
                  </a:lnTo>
                  <a:lnTo>
                    <a:pt x="235318" y="13327"/>
                  </a:lnTo>
                  <a:lnTo>
                    <a:pt x="205183" y="3366"/>
                  </a:lnTo>
                  <a:lnTo>
                    <a:pt x="170789" y="0"/>
                  </a:lnTo>
                  <a:lnTo>
                    <a:pt x="139740" y="3058"/>
                  </a:lnTo>
                  <a:lnTo>
                    <a:pt x="114531" y="11418"/>
                  </a:lnTo>
                  <a:lnTo>
                    <a:pt x="94947" y="23858"/>
                  </a:lnTo>
                  <a:lnTo>
                    <a:pt x="80772" y="39154"/>
                  </a:lnTo>
                  <a:lnTo>
                    <a:pt x="80772" y="6527"/>
                  </a:lnTo>
                  <a:lnTo>
                    <a:pt x="0" y="6527"/>
                  </a:lnTo>
                  <a:lnTo>
                    <a:pt x="0" y="369011"/>
                  </a:lnTo>
                  <a:lnTo>
                    <a:pt x="82308" y="369011"/>
                  </a:lnTo>
                  <a:lnTo>
                    <a:pt x="82308" y="150075"/>
                  </a:lnTo>
                  <a:lnTo>
                    <a:pt x="87658" y="115977"/>
                  </a:lnTo>
                  <a:lnTo>
                    <a:pt x="102603" y="90443"/>
                  </a:lnTo>
                  <a:lnTo>
                    <a:pt x="125481" y="74423"/>
                  </a:lnTo>
                  <a:lnTo>
                    <a:pt x="154635" y="68872"/>
                  </a:lnTo>
                  <a:lnTo>
                    <a:pt x="181769" y="73007"/>
                  </a:lnTo>
                  <a:lnTo>
                    <a:pt x="203203" y="86728"/>
                  </a:lnTo>
                  <a:lnTo>
                    <a:pt x="217278" y="112002"/>
                  </a:lnTo>
                  <a:lnTo>
                    <a:pt x="222338" y="150799"/>
                  </a:lnTo>
                  <a:lnTo>
                    <a:pt x="222338" y="369011"/>
                  </a:lnTo>
                  <a:lnTo>
                    <a:pt x="303885" y="369011"/>
                  </a:lnTo>
                  <a:lnTo>
                    <a:pt x="303885" y="146456"/>
                  </a:lnTo>
                  <a:lnTo>
                    <a:pt x="309979" y="113840"/>
                  </a:lnTo>
                  <a:lnTo>
                    <a:pt x="324945" y="89447"/>
                  </a:lnTo>
                  <a:lnTo>
                    <a:pt x="347269" y="74163"/>
                  </a:lnTo>
                  <a:lnTo>
                    <a:pt x="375437" y="68872"/>
                  </a:lnTo>
                  <a:lnTo>
                    <a:pt x="403987" y="73313"/>
                  </a:lnTo>
                  <a:lnTo>
                    <a:pt x="425538" y="87542"/>
                  </a:lnTo>
                  <a:lnTo>
                    <a:pt x="439156" y="112918"/>
                  </a:lnTo>
                  <a:lnTo>
                    <a:pt x="443903" y="150799"/>
                  </a:lnTo>
                  <a:lnTo>
                    <a:pt x="443903" y="369011"/>
                  </a:lnTo>
                  <a:lnTo>
                    <a:pt x="526224" y="369011"/>
                  </a:lnTo>
                  <a:lnTo>
                    <a:pt x="526224" y="142100"/>
                  </a:lnTo>
                  <a:lnTo>
                    <a:pt x="520358" y="91131"/>
                  </a:lnTo>
                  <a:lnTo>
                    <a:pt x="503302" y="51366"/>
                  </a:lnTo>
                  <a:lnTo>
                    <a:pt x="475870" y="22876"/>
                  </a:lnTo>
                  <a:lnTo>
                    <a:pt x="438874" y="5730"/>
                  </a:lnTo>
                  <a:lnTo>
                    <a:pt x="39312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2032" y="4265979"/>
              <a:ext cx="526415" cy="369570"/>
            </a:xfrm>
            <a:custGeom>
              <a:avLst/>
              <a:gdLst/>
              <a:ahLst/>
              <a:cxnLst/>
              <a:rect l="l" t="t" r="r" b="b"/>
              <a:pathLst>
                <a:path w="526415" h="369570">
                  <a:moveTo>
                    <a:pt x="0" y="6527"/>
                  </a:moveTo>
                  <a:lnTo>
                    <a:pt x="80772" y="6527"/>
                  </a:lnTo>
                  <a:lnTo>
                    <a:pt x="80772" y="39154"/>
                  </a:lnTo>
                  <a:lnTo>
                    <a:pt x="94947" y="23858"/>
                  </a:lnTo>
                  <a:lnTo>
                    <a:pt x="114531" y="11418"/>
                  </a:lnTo>
                  <a:lnTo>
                    <a:pt x="139740" y="3058"/>
                  </a:lnTo>
                  <a:lnTo>
                    <a:pt x="170789" y="0"/>
                  </a:lnTo>
                  <a:lnTo>
                    <a:pt x="205183" y="3366"/>
                  </a:lnTo>
                  <a:lnTo>
                    <a:pt x="235318" y="13327"/>
                  </a:lnTo>
                  <a:lnTo>
                    <a:pt x="260690" y="29676"/>
                  </a:lnTo>
                  <a:lnTo>
                    <a:pt x="280797" y="52209"/>
                  </a:lnTo>
                  <a:lnTo>
                    <a:pt x="302351" y="30287"/>
                  </a:lnTo>
                  <a:lnTo>
                    <a:pt x="328595" y="13869"/>
                  </a:lnTo>
                  <a:lnTo>
                    <a:pt x="359022" y="3569"/>
                  </a:lnTo>
                  <a:lnTo>
                    <a:pt x="393128" y="0"/>
                  </a:lnTo>
                  <a:lnTo>
                    <a:pt x="438874" y="5730"/>
                  </a:lnTo>
                  <a:lnTo>
                    <a:pt x="475870" y="22876"/>
                  </a:lnTo>
                  <a:lnTo>
                    <a:pt x="503302" y="51366"/>
                  </a:lnTo>
                  <a:lnTo>
                    <a:pt x="520358" y="91131"/>
                  </a:lnTo>
                  <a:lnTo>
                    <a:pt x="526224" y="142100"/>
                  </a:lnTo>
                  <a:lnTo>
                    <a:pt x="526224" y="369011"/>
                  </a:lnTo>
                  <a:lnTo>
                    <a:pt x="443903" y="369011"/>
                  </a:lnTo>
                  <a:lnTo>
                    <a:pt x="443903" y="150799"/>
                  </a:lnTo>
                  <a:lnTo>
                    <a:pt x="439156" y="112918"/>
                  </a:lnTo>
                  <a:lnTo>
                    <a:pt x="425538" y="87542"/>
                  </a:lnTo>
                  <a:lnTo>
                    <a:pt x="403987" y="73313"/>
                  </a:lnTo>
                  <a:lnTo>
                    <a:pt x="375437" y="68872"/>
                  </a:lnTo>
                  <a:lnTo>
                    <a:pt x="347269" y="74163"/>
                  </a:lnTo>
                  <a:lnTo>
                    <a:pt x="324945" y="89447"/>
                  </a:lnTo>
                  <a:lnTo>
                    <a:pt x="309979" y="113840"/>
                  </a:lnTo>
                  <a:lnTo>
                    <a:pt x="303885" y="146456"/>
                  </a:lnTo>
                  <a:lnTo>
                    <a:pt x="303885" y="369011"/>
                  </a:lnTo>
                  <a:lnTo>
                    <a:pt x="222338" y="369011"/>
                  </a:lnTo>
                  <a:lnTo>
                    <a:pt x="222338" y="150799"/>
                  </a:lnTo>
                  <a:lnTo>
                    <a:pt x="217278" y="112002"/>
                  </a:lnTo>
                  <a:lnTo>
                    <a:pt x="203203" y="86728"/>
                  </a:lnTo>
                  <a:lnTo>
                    <a:pt x="181769" y="73007"/>
                  </a:lnTo>
                  <a:lnTo>
                    <a:pt x="154635" y="68872"/>
                  </a:lnTo>
                  <a:lnTo>
                    <a:pt x="125481" y="74423"/>
                  </a:lnTo>
                  <a:lnTo>
                    <a:pt x="102603" y="90443"/>
                  </a:lnTo>
                  <a:lnTo>
                    <a:pt x="87658" y="115977"/>
                  </a:lnTo>
                  <a:lnTo>
                    <a:pt x="82308" y="150075"/>
                  </a:lnTo>
                  <a:lnTo>
                    <a:pt x="82308" y="369011"/>
                  </a:lnTo>
                  <a:lnTo>
                    <a:pt x="0" y="369011"/>
                  </a:lnTo>
                  <a:lnTo>
                    <a:pt x="0" y="6527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/>
          <p:nvPr/>
        </p:nvSpPr>
        <p:spPr>
          <a:xfrm>
            <a:off x="8926753" y="4272508"/>
            <a:ext cx="82550" cy="362585"/>
          </a:xfrm>
          <a:custGeom>
            <a:avLst/>
            <a:gdLst/>
            <a:ahLst/>
            <a:cxnLst/>
            <a:rect l="l" t="t" r="r" b="b"/>
            <a:pathLst>
              <a:path w="82550" h="362585">
                <a:moveTo>
                  <a:pt x="82321" y="0"/>
                </a:moveTo>
                <a:lnTo>
                  <a:pt x="0" y="0"/>
                </a:lnTo>
                <a:lnTo>
                  <a:pt x="0" y="362483"/>
                </a:lnTo>
                <a:lnTo>
                  <a:pt x="82321" y="362483"/>
                </a:lnTo>
                <a:lnTo>
                  <a:pt x="8232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922905" y="4134764"/>
            <a:ext cx="90170" cy="79375"/>
          </a:xfrm>
          <a:custGeom>
            <a:avLst/>
            <a:gdLst/>
            <a:ahLst/>
            <a:cxnLst/>
            <a:rect l="l" t="t" r="r" b="b"/>
            <a:pathLst>
              <a:path w="90170" h="79375">
                <a:moveTo>
                  <a:pt x="90017" y="0"/>
                </a:moveTo>
                <a:lnTo>
                  <a:pt x="0" y="0"/>
                </a:lnTo>
                <a:lnTo>
                  <a:pt x="0" y="79032"/>
                </a:lnTo>
                <a:lnTo>
                  <a:pt x="90017" y="79032"/>
                </a:lnTo>
                <a:lnTo>
                  <a:pt x="9001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7" name="object 107"/>
          <p:cNvGrpSpPr/>
          <p:nvPr/>
        </p:nvGrpSpPr>
        <p:grpSpPr>
          <a:xfrm>
            <a:off x="9106377" y="4260938"/>
            <a:ext cx="316865" cy="386080"/>
            <a:chOff x="9106377" y="4260938"/>
            <a:chExt cx="316865" cy="386080"/>
          </a:xfrm>
        </p:grpSpPr>
        <p:sp>
          <p:nvSpPr>
            <p:cNvPr id="108" name="object 108"/>
            <p:cNvSpPr/>
            <p:nvPr/>
          </p:nvSpPr>
          <p:spPr>
            <a:xfrm>
              <a:off x="9111419" y="4265980"/>
              <a:ext cx="306705" cy="375920"/>
            </a:xfrm>
            <a:custGeom>
              <a:avLst/>
              <a:gdLst/>
              <a:ahLst/>
              <a:cxnLst/>
              <a:rect l="l" t="t" r="r" b="b"/>
              <a:pathLst>
                <a:path w="306704" h="375920">
                  <a:moveTo>
                    <a:pt x="172326" y="0"/>
                  </a:moveTo>
                  <a:lnTo>
                    <a:pt x="121364" y="4780"/>
                  </a:lnTo>
                  <a:lnTo>
                    <a:pt x="78756" y="18906"/>
                  </a:lnTo>
                  <a:lnTo>
                    <a:pt x="44910" y="42054"/>
                  </a:lnTo>
                  <a:lnTo>
                    <a:pt x="20231" y="73900"/>
                  </a:lnTo>
                  <a:lnTo>
                    <a:pt x="5125" y="114122"/>
                  </a:lnTo>
                  <a:lnTo>
                    <a:pt x="0" y="162394"/>
                  </a:lnTo>
                  <a:lnTo>
                    <a:pt x="0" y="211696"/>
                  </a:lnTo>
                  <a:lnTo>
                    <a:pt x="5057" y="258065"/>
                  </a:lnTo>
                  <a:lnTo>
                    <a:pt x="19945" y="297991"/>
                  </a:lnTo>
                  <a:lnTo>
                    <a:pt x="44235" y="330588"/>
                  </a:lnTo>
                  <a:lnTo>
                    <a:pt x="77501" y="354970"/>
                  </a:lnTo>
                  <a:lnTo>
                    <a:pt x="119316" y="370249"/>
                  </a:lnTo>
                  <a:lnTo>
                    <a:pt x="169252" y="375539"/>
                  </a:lnTo>
                  <a:lnTo>
                    <a:pt x="214994" y="371924"/>
                  </a:lnTo>
                  <a:lnTo>
                    <a:pt x="253017" y="360764"/>
                  </a:lnTo>
                  <a:lnTo>
                    <a:pt x="283393" y="341586"/>
                  </a:lnTo>
                  <a:lnTo>
                    <a:pt x="306197" y="313918"/>
                  </a:lnTo>
                  <a:lnTo>
                    <a:pt x="243878" y="273316"/>
                  </a:lnTo>
                  <a:lnTo>
                    <a:pt x="230829" y="289266"/>
                  </a:lnTo>
                  <a:lnTo>
                    <a:pt x="213963" y="300321"/>
                  </a:lnTo>
                  <a:lnTo>
                    <a:pt x="193782" y="306754"/>
                  </a:lnTo>
                  <a:lnTo>
                    <a:pt x="170789" y="308838"/>
                  </a:lnTo>
                  <a:lnTo>
                    <a:pt x="128282" y="301045"/>
                  </a:lnTo>
                  <a:lnTo>
                    <a:pt x="100779" y="279658"/>
                  </a:lnTo>
                  <a:lnTo>
                    <a:pt x="85970" y="247668"/>
                  </a:lnTo>
                  <a:lnTo>
                    <a:pt x="81546" y="208064"/>
                  </a:lnTo>
                  <a:lnTo>
                    <a:pt x="81546" y="166014"/>
                  </a:lnTo>
                  <a:lnTo>
                    <a:pt x="87052" y="124310"/>
                  </a:lnTo>
                  <a:lnTo>
                    <a:pt x="103665" y="93346"/>
                  </a:lnTo>
                  <a:lnTo>
                    <a:pt x="131529" y="74072"/>
                  </a:lnTo>
                  <a:lnTo>
                    <a:pt x="170789" y="67437"/>
                  </a:lnTo>
                  <a:lnTo>
                    <a:pt x="193984" y="69780"/>
                  </a:lnTo>
                  <a:lnTo>
                    <a:pt x="213866" y="76404"/>
                  </a:lnTo>
                  <a:lnTo>
                    <a:pt x="230288" y="86698"/>
                  </a:lnTo>
                  <a:lnTo>
                    <a:pt x="243103" y="100050"/>
                  </a:lnTo>
                  <a:lnTo>
                    <a:pt x="306197" y="58724"/>
                  </a:lnTo>
                  <a:lnTo>
                    <a:pt x="282138" y="33341"/>
                  </a:lnTo>
                  <a:lnTo>
                    <a:pt x="251086" y="14955"/>
                  </a:lnTo>
                  <a:lnTo>
                    <a:pt x="214122" y="3773"/>
                  </a:lnTo>
                  <a:lnTo>
                    <a:pt x="1723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111419" y="4265980"/>
              <a:ext cx="306705" cy="375920"/>
            </a:xfrm>
            <a:custGeom>
              <a:avLst/>
              <a:gdLst/>
              <a:ahLst/>
              <a:cxnLst/>
              <a:rect l="l" t="t" r="r" b="b"/>
              <a:pathLst>
                <a:path w="306704" h="375920">
                  <a:moveTo>
                    <a:pt x="306197" y="313918"/>
                  </a:moveTo>
                  <a:lnTo>
                    <a:pt x="283393" y="341586"/>
                  </a:lnTo>
                  <a:lnTo>
                    <a:pt x="253017" y="360764"/>
                  </a:lnTo>
                  <a:lnTo>
                    <a:pt x="214994" y="371924"/>
                  </a:lnTo>
                  <a:lnTo>
                    <a:pt x="169252" y="375539"/>
                  </a:lnTo>
                  <a:lnTo>
                    <a:pt x="119316" y="370249"/>
                  </a:lnTo>
                  <a:lnTo>
                    <a:pt x="77501" y="354970"/>
                  </a:lnTo>
                  <a:lnTo>
                    <a:pt x="44235" y="330588"/>
                  </a:lnTo>
                  <a:lnTo>
                    <a:pt x="19945" y="297991"/>
                  </a:lnTo>
                  <a:lnTo>
                    <a:pt x="5057" y="258065"/>
                  </a:lnTo>
                  <a:lnTo>
                    <a:pt x="0" y="211696"/>
                  </a:lnTo>
                  <a:lnTo>
                    <a:pt x="0" y="162394"/>
                  </a:lnTo>
                  <a:lnTo>
                    <a:pt x="5125" y="114122"/>
                  </a:lnTo>
                  <a:lnTo>
                    <a:pt x="20231" y="73900"/>
                  </a:lnTo>
                  <a:lnTo>
                    <a:pt x="44910" y="42054"/>
                  </a:lnTo>
                  <a:lnTo>
                    <a:pt x="78756" y="18906"/>
                  </a:lnTo>
                  <a:lnTo>
                    <a:pt x="121364" y="4780"/>
                  </a:lnTo>
                  <a:lnTo>
                    <a:pt x="172326" y="0"/>
                  </a:lnTo>
                  <a:lnTo>
                    <a:pt x="214122" y="3773"/>
                  </a:lnTo>
                  <a:lnTo>
                    <a:pt x="251086" y="14955"/>
                  </a:lnTo>
                  <a:lnTo>
                    <a:pt x="282138" y="33341"/>
                  </a:lnTo>
                  <a:lnTo>
                    <a:pt x="306197" y="58724"/>
                  </a:lnTo>
                  <a:lnTo>
                    <a:pt x="243103" y="100050"/>
                  </a:lnTo>
                  <a:lnTo>
                    <a:pt x="230288" y="86698"/>
                  </a:lnTo>
                  <a:lnTo>
                    <a:pt x="213866" y="76404"/>
                  </a:lnTo>
                  <a:lnTo>
                    <a:pt x="193984" y="69780"/>
                  </a:lnTo>
                  <a:lnTo>
                    <a:pt x="170789" y="67437"/>
                  </a:lnTo>
                  <a:lnTo>
                    <a:pt x="131529" y="74072"/>
                  </a:lnTo>
                  <a:lnTo>
                    <a:pt x="103665" y="93346"/>
                  </a:lnTo>
                  <a:lnTo>
                    <a:pt x="87052" y="124310"/>
                  </a:lnTo>
                  <a:lnTo>
                    <a:pt x="81546" y="166014"/>
                  </a:lnTo>
                  <a:lnTo>
                    <a:pt x="81546" y="208064"/>
                  </a:lnTo>
                  <a:lnTo>
                    <a:pt x="85970" y="247668"/>
                  </a:lnTo>
                  <a:lnTo>
                    <a:pt x="100779" y="279658"/>
                  </a:lnTo>
                  <a:lnTo>
                    <a:pt x="128282" y="301045"/>
                  </a:lnTo>
                  <a:lnTo>
                    <a:pt x="170789" y="308838"/>
                  </a:lnTo>
                  <a:lnTo>
                    <a:pt x="193782" y="306754"/>
                  </a:lnTo>
                  <a:lnTo>
                    <a:pt x="213963" y="300321"/>
                  </a:lnTo>
                  <a:lnTo>
                    <a:pt x="230829" y="289266"/>
                  </a:lnTo>
                  <a:lnTo>
                    <a:pt x="243878" y="273316"/>
                  </a:lnTo>
                  <a:lnTo>
                    <a:pt x="306197" y="313918"/>
                  </a:lnTo>
                  <a:close/>
                </a:path>
              </a:pathLst>
            </a:custGeom>
            <a:ln w="10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0" name="object 2">
            <a:extLst>
              <a:ext uri="{FF2B5EF4-FFF2-40B4-BE49-F238E27FC236}">
                <a16:creationId xmlns:a16="http://schemas.microsoft.com/office/drawing/2014/main" id="{F155AF1F-61D0-1DEE-E912-FF565270FBDD}"/>
              </a:ext>
            </a:extLst>
          </p:cNvPr>
          <p:cNvGrpSpPr/>
          <p:nvPr/>
        </p:nvGrpSpPr>
        <p:grpSpPr>
          <a:xfrm>
            <a:off x="488195" y="1972627"/>
            <a:ext cx="2547620" cy="3617595"/>
            <a:chOff x="514705" y="1962969"/>
            <a:chExt cx="2547620" cy="3617595"/>
          </a:xfrm>
        </p:grpSpPr>
        <p:sp>
          <p:nvSpPr>
            <p:cNvPr id="111" name="object 3">
              <a:extLst>
                <a:ext uri="{FF2B5EF4-FFF2-40B4-BE49-F238E27FC236}">
                  <a16:creationId xmlns:a16="http://schemas.microsoft.com/office/drawing/2014/main" id="{C1C23740-BF7C-C78F-07A7-9587275BFC1B}"/>
                </a:ext>
              </a:extLst>
            </p:cNvPr>
            <p:cNvSpPr/>
            <p:nvPr/>
          </p:nvSpPr>
          <p:spPr>
            <a:xfrm>
              <a:off x="642632" y="2589795"/>
              <a:ext cx="1788795" cy="1788795"/>
            </a:xfrm>
            <a:custGeom>
              <a:avLst/>
              <a:gdLst/>
              <a:ahLst/>
              <a:cxnLst/>
              <a:rect l="l" t="t" r="r" b="b"/>
              <a:pathLst>
                <a:path w="1788795" h="1788795">
                  <a:moveTo>
                    <a:pt x="1788198" y="894105"/>
                  </a:moveTo>
                  <a:lnTo>
                    <a:pt x="1786958" y="941590"/>
                  </a:lnTo>
                  <a:lnTo>
                    <a:pt x="1783281" y="988429"/>
                  </a:lnTo>
                  <a:lnTo>
                    <a:pt x="1777229" y="1034562"/>
                  </a:lnTo>
                  <a:lnTo>
                    <a:pt x="1768862" y="1079925"/>
                  </a:lnTo>
                  <a:lnTo>
                    <a:pt x="1758244" y="1124457"/>
                  </a:lnTo>
                  <a:lnTo>
                    <a:pt x="1745435" y="1168096"/>
                  </a:lnTo>
                  <a:lnTo>
                    <a:pt x="1730497" y="1210781"/>
                  </a:lnTo>
                  <a:lnTo>
                    <a:pt x="1713493" y="1252450"/>
                  </a:lnTo>
                  <a:lnTo>
                    <a:pt x="1694484" y="1293040"/>
                  </a:lnTo>
                  <a:lnTo>
                    <a:pt x="1673531" y="1332491"/>
                  </a:lnTo>
                  <a:lnTo>
                    <a:pt x="1650698" y="1370740"/>
                  </a:lnTo>
                  <a:lnTo>
                    <a:pt x="1626044" y="1407726"/>
                  </a:lnTo>
                  <a:lnTo>
                    <a:pt x="1599633" y="1443386"/>
                  </a:lnTo>
                  <a:lnTo>
                    <a:pt x="1571526" y="1477659"/>
                  </a:lnTo>
                  <a:lnTo>
                    <a:pt x="1541785" y="1510484"/>
                  </a:lnTo>
                  <a:lnTo>
                    <a:pt x="1510471" y="1541797"/>
                  </a:lnTo>
                  <a:lnTo>
                    <a:pt x="1477646" y="1571539"/>
                  </a:lnTo>
                  <a:lnTo>
                    <a:pt x="1443373" y="1599646"/>
                  </a:lnTo>
                  <a:lnTo>
                    <a:pt x="1407713" y="1626057"/>
                  </a:lnTo>
                  <a:lnTo>
                    <a:pt x="1370727" y="1650710"/>
                  </a:lnTo>
                  <a:lnTo>
                    <a:pt x="1332478" y="1673544"/>
                  </a:lnTo>
                  <a:lnTo>
                    <a:pt x="1293028" y="1694496"/>
                  </a:lnTo>
                  <a:lnTo>
                    <a:pt x="1252437" y="1713506"/>
                  </a:lnTo>
                  <a:lnTo>
                    <a:pt x="1210769" y="1730510"/>
                  </a:lnTo>
                  <a:lnTo>
                    <a:pt x="1168084" y="1745447"/>
                  </a:lnTo>
                  <a:lnTo>
                    <a:pt x="1124444" y="1758256"/>
                  </a:lnTo>
                  <a:lnTo>
                    <a:pt x="1079912" y="1768875"/>
                  </a:lnTo>
                  <a:lnTo>
                    <a:pt x="1034549" y="1777242"/>
                  </a:lnTo>
                  <a:lnTo>
                    <a:pt x="988417" y="1783294"/>
                  </a:lnTo>
                  <a:lnTo>
                    <a:pt x="941577" y="1786971"/>
                  </a:lnTo>
                  <a:lnTo>
                    <a:pt x="894092" y="1788210"/>
                  </a:lnTo>
                  <a:lnTo>
                    <a:pt x="846608" y="1786971"/>
                  </a:lnTo>
                  <a:lnTo>
                    <a:pt x="799770" y="1783294"/>
                  </a:lnTo>
                  <a:lnTo>
                    <a:pt x="753639" y="1777242"/>
                  </a:lnTo>
                  <a:lnTo>
                    <a:pt x="708277" y="1768875"/>
                  </a:lnTo>
                  <a:lnTo>
                    <a:pt x="663745" y="1758256"/>
                  </a:lnTo>
                  <a:lnTo>
                    <a:pt x="620107" y="1745447"/>
                  </a:lnTo>
                  <a:lnTo>
                    <a:pt x="577423" y="1730510"/>
                  </a:lnTo>
                  <a:lnTo>
                    <a:pt x="535755" y="1713506"/>
                  </a:lnTo>
                  <a:lnTo>
                    <a:pt x="495165" y="1694496"/>
                  </a:lnTo>
                  <a:lnTo>
                    <a:pt x="455715" y="1673544"/>
                  </a:lnTo>
                  <a:lnTo>
                    <a:pt x="417466" y="1650710"/>
                  </a:lnTo>
                  <a:lnTo>
                    <a:pt x="380481" y="1626057"/>
                  </a:lnTo>
                  <a:lnTo>
                    <a:pt x="344821" y="1599646"/>
                  </a:lnTo>
                  <a:lnTo>
                    <a:pt x="310549" y="1571539"/>
                  </a:lnTo>
                  <a:lnTo>
                    <a:pt x="277725" y="1541797"/>
                  </a:lnTo>
                  <a:lnTo>
                    <a:pt x="246411" y="1510484"/>
                  </a:lnTo>
                  <a:lnTo>
                    <a:pt x="216670" y="1477659"/>
                  </a:lnTo>
                  <a:lnTo>
                    <a:pt x="188563" y="1443386"/>
                  </a:lnTo>
                  <a:lnTo>
                    <a:pt x="162152" y="1407726"/>
                  </a:lnTo>
                  <a:lnTo>
                    <a:pt x="137499" y="1370740"/>
                  </a:lnTo>
                  <a:lnTo>
                    <a:pt x="114665" y="1332491"/>
                  </a:lnTo>
                  <a:lnTo>
                    <a:pt x="93713" y="1293040"/>
                  </a:lnTo>
                  <a:lnTo>
                    <a:pt x="74704" y="1252450"/>
                  </a:lnTo>
                  <a:lnTo>
                    <a:pt x="57700" y="1210781"/>
                  </a:lnTo>
                  <a:lnTo>
                    <a:pt x="42762" y="1168096"/>
                  </a:lnTo>
                  <a:lnTo>
                    <a:pt x="29953" y="1124457"/>
                  </a:lnTo>
                  <a:lnTo>
                    <a:pt x="19335" y="1079925"/>
                  </a:lnTo>
                  <a:lnTo>
                    <a:pt x="10968" y="1034562"/>
                  </a:lnTo>
                  <a:lnTo>
                    <a:pt x="4916" y="988429"/>
                  </a:lnTo>
                  <a:lnTo>
                    <a:pt x="1239" y="941590"/>
                  </a:lnTo>
                  <a:lnTo>
                    <a:pt x="0" y="894105"/>
                  </a:lnTo>
                  <a:lnTo>
                    <a:pt x="1239" y="846620"/>
                  </a:lnTo>
                  <a:lnTo>
                    <a:pt x="4916" y="799780"/>
                  </a:lnTo>
                  <a:lnTo>
                    <a:pt x="10968" y="753648"/>
                  </a:lnTo>
                  <a:lnTo>
                    <a:pt x="19335" y="708285"/>
                  </a:lnTo>
                  <a:lnTo>
                    <a:pt x="29953" y="663753"/>
                  </a:lnTo>
                  <a:lnTo>
                    <a:pt x="42762" y="620114"/>
                  </a:lnTo>
                  <a:lnTo>
                    <a:pt x="57700" y="577429"/>
                  </a:lnTo>
                  <a:lnTo>
                    <a:pt x="74704" y="535760"/>
                  </a:lnTo>
                  <a:lnTo>
                    <a:pt x="93713" y="495169"/>
                  </a:lnTo>
                  <a:lnTo>
                    <a:pt x="114665" y="455719"/>
                  </a:lnTo>
                  <a:lnTo>
                    <a:pt x="137499" y="417470"/>
                  </a:lnTo>
                  <a:lnTo>
                    <a:pt x="162152" y="380484"/>
                  </a:lnTo>
                  <a:lnTo>
                    <a:pt x="188563" y="344824"/>
                  </a:lnTo>
                  <a:lnTo>
                    <a:pt x="216670" y="310551"/>
                  </a:lnTo>
                  <a:lnTo>
                    <a:pt x="246411" y="277726"/>
                  </a:lnTo>
                  <a:lnTo>
                    <a:pt x="277725" y="246412"/>
                  </a:lnTo>
                  <a:lnTo>
                    <a:pt x="310549" y="216671"/>
                  </a:lnTo>
                  <a:lnTo>
                    <a:pt x="344821" y="188564"/>
                  </a:lnTo>
                  <a:lnTo>
                    <a:pt x="380481" y="162153"/>
                  </a:lnTo>
                  <a:lnTo>
                    <a:pt x="417466" y="137499"/>
                  </a:lnTo>
                  <a:lnTo>
                    <a:pt x="455715" y="114666"/>
                  </a:lnTo>
                  <a:lnTo>
                    <a:pt x="495165" y="93713"/>
                  </a:lnTo>
                  <a:lnTo>
                    <a:pt x="535755" y="74704"/>
                  </a:lnTo>
                  <a:lnTo>
                    <a:pt x="577423" y="57700"/>
                  </a:lnTo>
                  <a:lnTo>
                    <a:pt x="620107" y="42762"/>
                  </a:lnTo>
                  <a:lnTo>
                    <a:pt x="663745" y="29953"/>
                  </a:lnTo>
                  <a:lnTo>
                    <a:pt x="708277" y="19335"/>
                  </a:lnTo>
                  <a:lnTo>
                    <a:pt x="753639" y="10968"/>
                  </a:lnTo>
                  <a:lnTo>
                    <a:pt x="799770" y="4916"/>
                  </a:lnTo>
                  <a:lnTo>
                    <a:pt x="846608" y="1239"/>
                  </a:lnTo>
                  <a:lnTo>
                    <a:pt x="894092" y="0"/>
                  </a:lnTo>
                  <a:lnTo>
                    <a:pt x="941577" y="1239"/>
                  </a:lnTo>
                  <a:lnTo>
                    <a:pt x="988417" y="4916"/>
                  </a:lnTo>
                  <a:lnTo>
                    <a:pt x="1034549" y="10968"/>
                  </a:lnTo>
                  <a:lnTo>
                    <a:pt x="1079912" y="19335"/>
                  </a:lnTo>
                  <a:lnTo>
                    <a:pt x="1124444" y="29953"/>
                  </a:lnTo>
                  <a:lnTo>
                    <a:pt x="1168084" y="42762"/>
                  </a:lnTo>
                  <a:lnTo>
                    <a:pt x="1210769" y="57700"/>
                  </a:lnTo>
                  <a:lnTo>
                    <a:pt x="1252437" y="74704"/>
                  </a:lnTo>
                  <a:lnTo>
                    <a:pt x="1293028" y="93713"/>
                  </a:lnTo>
                  <a:lnTo>
                    <a:pt x="1332478" y="114666"/>
                  </a:lnTo>
                  <a:lnTo>
                    <a:pt x="1370727" y="137499"/>
                  </a:lnTo>
                  <a:lnTo>
                    <a:pt x="1407713" y="162153"/>
                  </a:lnTo>
                  <a:lnTo>
                    <a:pt x="1443373" y="188564"/>
                  </a:lnTo>
                  <a:lnTo>
                    <a:pt x="1477646" y="216671"/>
                  </a:lnTo>
                  <a:lnTo>
                    <a:pt x="1510471" y="246412"/>
                  </a:lnTo>
                  <a:lnTo>
                    <a:pt x="1541785" y="277726"/>
                  </a:lnTo>
                  <a:lnTo>
                    <a:pt x="1571526" y="310551"/>
                  </a:lnTo>
                  <a:lnTo>
                    <a:pt x="1599633" y="344824"/>
                  </a:lnTo>
                  <a:lnTo>
                    <a:pt x="1626044" y="380484"/>
                  </a:lnTo>
                  <a:lnTo>
                    <a:pt x="1650698" y="417470"/>
                  </a:lnTo>
                  <a:lnTo>
                    <a:pt x="1673531" y="455719"/>
                  </a:lnTo>
                  <a:lnTo>
                    <a:pt x="1694484" y="495169"/>
                  </a:lnTo>
                  <a:lnTo>
                    <a:pt x="1713493" y="535760"/>
                  </a:lnTo>
                  <a:lnTo>
                    <a:pt x="1730497" y="577429"/>
                  </a:lnTo>
                  <a:lnTo>
                    <a:pt x="1745435" y="620114"/>
                  </a:lnTo>
                  <a:lnTo>
                    <a:pt x="1758244" y="663753"/>
                  </a:lnTo>
                  <a:lnTo>
                    <a:pt x="1768862" y="708285"/>
                  </a:lnTo>
                  <a:lnTo>
                    <a:pt x="1777229" y="753648"/>
                  </a:lnTo>
                  <a:lnTo>
                    <a:pt x="1783281" y="799780"/>
                  </a:lnTo>
                  <a:lnTo>
                    <a:pt x="1786958" y="846620"/>
                  </a:lnTo>
                  <a:lnTo>
                    <a:pt x="1788198" y="894105"/>
                  </a:lnTo>
                  <a:close/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4">
              <a:extLst>
                <a:ext uri="{FF2B5EF4-FFF2-40B4-BE49-F238E27FC236}">
                  <a16:creationId xmlns:a16="http://schemas.microsoft.com/office/drawing/2014/main" id="{D9B8139E-E1BD-0AD4-753C-8224A4AFD5AD}"/>
                </a:ext>
              </a:extLst>
            </p:cNvPr>
            <p:cNvSpPr/>
            <p:nvPr/>
          </p:nvSpPr>
          <p:spPr>
            <a:xfrm>
              <a:off x="2156699" y="2090896"/>
              <a:ext cx="771525" cy="771525"/>
            </a:xfrm>
            <a:custGeom>
              <a:avLst/>
              <a:gdLst/>
              <a:ahLst/>
              <a:cxnLst/>
              <a:rect l="l" t="t" r="r" b="b"/>
              <a:pathLst>
                <a:path w="771525" h="771525">
                  <a:moveTo>
                    <a:pt x="0" y="770928"/>
                  </a:moveTo>
                  <a:lnTo>
                    <a:pt x="770928" y="0"/>
                  </a:lnTo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5">
              <a:extLst>
                <a:ext uri="{FF2B5EF4-FFF2-40B4-BE49-F238E27FC236}">
                  <a16:creationId xmlns:a16="http://schemas.microsoft.com/office/drawing/2014/main" id="{07ABAFDE-B525-AECE-E218-B3918354C5EB}"/>
                </a:ext>
              </a:extLst>
            </p:cNvPr>
            <p:cNvSpPr/>
            <p:nvPr/>
          </p:nvSpPr>
          <p:spPr>
            <a:xfrm>
              <a:off x="2275631" y="2118500"/>
              <a:ext cx="658495" cy="641985"/>
            </a:xfrm>
            <a:custGeom>
              <a:avLst/>
              <a:gdLst/>
              <a:ahLst/>
              <a:cxnLst/>
              <a:rect l="l" t="t" r="r" b="b"/>
              <a:pathLst>
                <a:path w="658494" h="641985">
                  <a:moveTo>
                    <a:pt x="0" y="0"/>
                  </a:moveTo>
                  <a:lnTo>
                    <a:pt x="607402" y="0"/>
                  </a:lnTo>
                  <a:lnTo>
                    <a:pt x="658368" y="0"/>
                  </a:lnTo>
                  <a:lnTo>
                    <a:pt x="658368" y="641388"/>
                  </a:lnTo>
                </a:path>
              </a:pathLst>
            </a:custGeom>
            <a:ln w="255854">
              <a:solidFill>
                <a:srgbClr val="8EC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6">
              <a:extLst>
                <a:ext uri="{FF2B5EF4-FFF2-40B4-BE49-F238E27FC236}">
                  <a16:creationId xmlns:a16="http://schemas.microsoft.com/office/drawing/2014/main" id="{499F8C4B-8DC9-A2D3-6BDD-5D728BF0415F}"/>
                </a:ext>
              </a:extLst>
            </p:cNvPr>
            <p:cNvSpPr/>
            <p:nvPr/>
          </p:nvSpPr>
          <p:spPr>
            <a:xfrm>
              <a:off x="975868" y="3171405"/>
              <a:ext cx="1079500" cy="2409190"/>
            </a:xfrm>
            <a:custGeom>
              <a:avLst/>
              <a:gdLst/>
              <a:ahLst/>
              <a:cxnLst/>
              <a:rect l="l" t="t" r="r" b="b"/>
              <a:pathLst>
                <a:path w="1079500" h="2409190">
                  <a:moveTo>
                    <a:pt x="1074635" y="1779727"/>
                  </a:moveTo>
                  <a:lnTo>
                    <a:pt x="675868" y="1779727"/>
                  </a:lnTo>
                  <a:lnTo>
                    <a:pt x="675868" y="1211046"/>
                  </a:lnTo>
                  <a:lnTo>
                    <a:pt x="420014" y="1211046"/>
                  </a:lnTo>
                  <a:lnTo>
                    <a:pt x="420014" y="1779727"/>
                  </a:lnTo>
                  <a:lnTo>
                    <a:pt x="0" y="1779727"/>
                  </a:lnTo>
                  <a:lnTo>
                    <a:pt x="0" y="2035581"/>
                  </a:lnTo>
                  <a:lnTo>
                    <a:pt x="420014" y="2035581"/>
                  </a:lnTo>
                  <a:lnTo>
                    <a:pt x="420014" y="2408859"/>
                  </a:lnTo>
                  <a:lnTo>
                    <a:pt x="675868" y="2408859"/>
                  </a:lnTo>
                  <a:lnTo>
                    <a:pt x="675868" y="2035581"/>
                  </a:lnTo>
                  <a:lnTo>
                    <a:pt x="1074635" y="2035581"/>
                  </a:lnTo>
                  <a:lnTo>
                    <a:pt x="1074635" y="1779727"/>
                  </a:lnTo>
                  <a:close/>
                </a:path>
                <a:path w="1079500" h="2409190">
                  <a:moveTo>
                    <a:pt x="1079068" y="395020"/>
                  </a:moveTo>
                  <a:lnTo>
                    <a:pt x="42659" y="395020"/>
                  </a:lnTo>
                  <a:lnTo>
                    <a:pt x="42659" y="650875"/>
                  </a:lnTo>
                  <a:lnTo>
                    <a:pt x="1079068" y="650875"/>
                  </a:lnTo>
                  <a:lnTo>
                    <a:pt x="1079068" y="395020"/>
                  </a:lnTo>
                  <a:close/>
                </a:path>
                <a:path w="1079500" h="2409190">
                  <a:moveTo>
                    <a:pt x="1079068" y="0"/>
                  </a:moveTo>
                  <a:lnTo>
                    <a:pt x="42659" y="0"/>
                  </a:lnTo>
                  <a:lnTo>
                    <a:pt x="42659" y="255854"/>
                  </a:lnTo>
                  <a:lnTo>
                    <a:pt x="1079068" y="255854"/>
                  </a:lnTo>
                  <a:lnTo>
                    <a:pt x="1079068" y="0"/>
                  </a:lnTo>
                  <a:close/>
                </a:path>
              </a:pathLst>
            </a:custGeom>
            <a:solidFill>
              <a:srgbClr val="8EC6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8af84b-ac74-4b5e-8cc2-446515d5ac28">
      <Terms xmlns="http://schemas.microsoft.com/office/infopath/2007/PartnerControls"/>
    </lcf76f155ced4ddcb4097134ff3c332f>
    <TaxCatchAll xmlns="9bb52287-940c-4ee4-86e6-0126451a070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AE922B896034E855E0A11EEEAE028" ma:contentTypeVersion="12" ma:contentTypeDescription="Create a new document." ma:contentTypeScope="" ma:versionID="da28990812bbd96c46542872ec8cf1f2">
  <xsd:schema xmlns:xsd="http://www.w3.org/2001/XMLSchema" xmlns:xs="http://www.w3.org/2001/XMLSchema" xmlns:p="http://schemas.microsoft.com/office/2006/metadata/properties" xmlns:ns2="b78af84b-ac74-4b5e-8cc2-446515d5ac28" xmlns:ns3="9bb52287-940c-4ee4-86e6-0126451a0707" targetNamespace="http://schemas.microsoft.com/office/2006/metadata/properties" ma:root="true" ma:fieldsID="429adc067916030e4a8347739bda0b90" ns2:_="" ns3:_="">
    <xsd:import namespace="b78af84b-ac74-4b5e-8cc2-446515d5ac28"/>
    <xsd:import namespace="9bb52287-940c-4ee4-86e6-0126451a07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f84b-ac74-4b5e-8cc2-446515d5ac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111d3d8-6eeb-434f-8cae-e9854c287f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b52287-940c-4ee4-86e6-0126451a070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5f08066-41ed-4544-8032-f4478fea5125}" ma:internalName="TaxCatchAll" ma:showField="CatchAllData" ma:web="9bb52287-940c-4ee4-86e6-0126451a07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0E68E4-3E21-426E-8FC1-EF7EC9D7B141}">
  <ds:schemaRefs>
    <ds:schemaRef ds:uri="http://schemas.microsoft.com/office/2006/metadata/properties"/>
    <ds:schemaRef ds:uri="http://schemas.microsoft.com/office/infopath/2007/PartnerControls"/>
    <ds:schemaRef ds:uri="b78af84b-ac74-4b5e-8cc2-446515d5ac28"/>
    <ds:schemaRef ds:uri="9bb52287-940c-4ee4-86e6-0126451a0707"/>
  </ds:schemaRefs>
</ds:datastoreItem>
</file>

<file path=customXml/itemProps2.xml><?xml version="1.0" encoding="utf-8"?>
<ds:datastoreItem xmlns:ds="http://schemas.openxmlformats.org/officeDocument/2006/customXml" ds:itemID="{0C614E00-CBDE-4193-8E92-0CB3A3A508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F585DA-CEEB-4D3F-9F67-307935901D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af84b-ac74-4b5e-8cc2-446515d5ac28"/>
    <ds:schemaRef ds:uri="9bb52287-940c-4ee4-86e6-0126451a07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FALF PORTRAIT LOGO</dc:title>
  <cp:lastModifiedBy>JUDY DLAMINI</cp:lastModifiedBy>
  <cp:revision>2</cp:revision>
  <dcterms:created xsi:type="dcterms:W3CDTF">2024-06-04T16:01:50Z</dcterms:created>
  <dcterms:modified xsi:type="dcterms:W3CDTF">2024-11-11T09:45:21Z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2022-03-15T00:00:00Z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2024-06-04T00:00:00Z</vt:filetime>
  </property>
  <property fmtid="{D5CDD505-2E9C-101B-9397-08002B2CF9AE}" pid="5" name="Producer">
    <vt:lpwstr>Adobe PDF library 16.03</vt:lpwstr>
  </property>
  <property fmtid="{D5CDD505-2E9C-101B-9397-08002B2CF9AE}" pid="6" name="ContentTypeId">
    <vt:lpwstr>0x0101009A7AE922B896034E855E0A11EEEAE028</vt:lpwstr>
  </property>
  <property fmtid="{D5CDD505-2E9C-101B-9397-08002B2CF9AE}" pid="7" name="MediaServiceImageTags">
    <vt:lpwstr/>
  </property>
</Properties>
</file>